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23" r:id="rId5"/>
    <p:sldId id="288" r:id="rId6"/>
    <p:sldId id="287" r:id="rId7"/>
    <p:sldId id="340" r:id="rId8"/>
    <p:sldId id="330" r:id="rId9"/>
    <p:sldId id="337" r:id="rId10"/>
    <p:sldId id="338" r:id="rId11"/>
    <p:sldId id="333" r:id="rId12"/>
    <p:sldId id="339" r:id="rId13"/>
    <p:sldId id="316" r:id="rId14"/>
    <p:sldId id="307" r:id="rId15"/>
    <p:sldId id="308" r:id="rId16"/>
    <p:sldId id="335" r:id="rId17"/>
    <p:sldId id="336" r:id="rId18"/>
    <p:sldId id="294" r:id="rId19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323"/>
            <p14:sldId id="288"/>
            <p14:sldId id="287"/>
            <p14:sldId id="340"/>
            <p14:sldId id="330"/>
            <p14:sldId id="337"/>
            <p14:sldId id="338"/>
            <p14:sldId id="333"/>
            <p14:sldId id="339"/>
            <p14:sldId id="316"/>
            <p14:sldId id="307"/>
            <p14:sldId id="308"/>
            <p14:sldId id="335"/>
            <p14:sldId id="336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F6E"/>
    <a:srgbClr val="E95E09"/>
    <a:srgbClr val="CD6525"/>
    <a:srgbClr val="DFE8F0"/>
    <a:srgbClr val="294071"/>
    <a:srgbClr val="FFFF99"/>
    <a:srgbClr val="FFFF66"/>
    <a:srgbClr val="00FF00"/>
    <a:srgbClr val="102B40"/>
    <a:srgbClr val="BF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77" y="43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al Jain" userId="51c8f061-299c-44fe-993f-a386b901f7f1" providerId="ADAL" clId="{7B15A80E-3335-4E2B-B9E6-12C3744DB9BA}"/>
    <pc:docChg chg="modSld modMainMaster">
      <pc:chgData name="Sheetal Jain" userId="51c8f061-299c-44fe-993f-a386b901f7f1" providerId="ADAL" clId="{7B15A80E-3335-4E2B-B9E6-12C3744DB9BA}" dt="2021-02-09T08:11:05.204" v="28" actId="114"/>
      <pc:docMkLst>
        <pc:docMk/>
      </pc:docMkLst>
      <pc:sldChg chg="modSp mod">
        <pc:chgData name="Sheetal Jain" userId="51c8f061-299c-44fe-993f-a386b901f7f1" providerId="ADAL" clId="{7B15A80E-3335-4E2B-B9E6-12C3744DB9BA}" dt="2021-02-09T08:11:05.204" v="28" actId="114"/>
        <pc:sldMkLst>
          <pc:docMk/>
          <pc:sldMk cId="2912374024" sldId="294"/>
        </pc:sldMkLst>
        <pc:graphicFrameChg chg="modGraphic">
          <ac:chgData name="Sheetal Jain" userId="51c8f061-299c-44fe-993f-a386b901f7f1" providerId="ADAL" clId="{7B15A80E-3335-4E2B-B9E6-12C3744DB9BA}" dt="2021-02-09T08:11:05.204" v="28" actId="114"/>
          <ac:graphicFrameMkLst>
            <pc:docMk/>
            <pc:sldMk cId="2912374024" sldId="294"/>
            <ac:graphicFrameMk id="6" creationId="{00000000-0000-0000-0000-000000000000}"/>
          </ac:graphicFrameMkLst>
        </pc:graphicFrameChg>
      </pc:sldChg>
      <pc:sldMasterChg chg="modSp mod">
        <pc:chgData name="Sheetal Jain" userId="51c8f061-299c-44fe-993f-a386b901f7f1" providerId="ADAL" clId="{7B15A80E-3335-4E2B-B9E6-12C3744DB9BA}" dt="2021-02-09T08:03:26.568" v="0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7B15A80E-3335-4E2B-B9E6-12C3744DB9BA}" dt="2021-02-09T08:03:26.568" v="0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  <pc:docChgLst>
    <pc:chgData name="Conroy Fernandes" userId="922052f0-dab4-4e57-b2fd-950a83e45cb6" providerId="ADAL" clId="{CE137887-C59C-4F9D-AB75-CD9851752A0F}"/>
    <pc:docChg chg="undo redo custSel addSld delSld modSld modMainMaster modSection">
      <pc:chgData name="Conroy Fernandes" userId="922052f0-dab4-4e57-b2fd-950a83e45cb6" providerId="ADAL" clId="{CE137887-C59C-4F9D-AB75-CD9851752A0F}" dt="2020-11-12T06:39:30.843" v="1840" actId="20577"/>
      <pc:docMkLst>
        <pc:docMk/>
      </pc:docMkLst>
      <pc:sldChg chg="addSp delSp modSp mod">
        <pc:chgData name="Conroy Fernandes" userId="922052f0-dab4-4e57-b2fd-950a83e45cb6" providerId="ADAL" clId="{CE137887-C59C-4F9D-AB75-CD9851752A0F}" dt="2020-11-12T04:55:12.848" v="61" actId="14100"/>
        <pc:sldMkLst>
          <pc:docMk/>
          <pc:sldMk cId="3755494897" sldId="287"/>
        </pc:sldMkLst>
        <pc:spChg chg="mod">
          <ac:chgData name="Conroy Fernandes" userId="922052f0-dab4-4e57-b2fd-950a83e45cb6" providerId="ADAL" clId="{CE137887-C59C-4F9D-AB75-CD9851752A0F}" dt="2020-11-12T04:54:43.278" v="57" actId="1076"/>
          <ac:spMkLst>
            <pc:docMk/>
            <pc:sldMk cId="3755494897" sldId="287"/>
            <ac:spMk id="32" creationId="{00000000-0000-0000-0000-000000000000}"/>
          </ac:spMkLst>
        </pc:spChg>
        <pc:spChg chg="mod">
          <ac:chgData name="Conroy Fernandes" userId="922052f0-dab4-4e57-b2fd-950a83e45cb6" providerId="ADAL" clId="{CE137887-C59C-4F9D-AB75-CD9851752A0F}" dt="2020-11-12T04:54:59.012" v="59" actId="14100"/>
          <ac:spMkLst>
            <pc:docMk/>
            <pc:sldMk cId="3755494897" sldId="287"/>
            <ac:spMk id="33" creationId="{00000000-0000-0000-0000-000000000000}"/>
          </ac:spMkLst>
        </pc:spChg>
        <pc:picChg chg="del">
          <ac:chgData name="Conroy Fernandes" userId="922052f0-dab4-4e57-b2fd-950a83e45cb6" providerId="ADAL" clId="{CE137887-C59C-4F9D-AB75-CD9851752A0F}" dt="2020-11-12T04:54:05.530" v="49" actId="478"/>
          <ac:picMkLst>
            <pc:docMk/>
            <pc:sldMk cId="3755494897" sldId="287"/>
            <ac:picMk id="2" creationId="{00000000-0000-0000-0000-000000000000}"/>
          </ac:picMkLst>
        </pc:picChg>
        <pc:picChg chg="add mod ord">
          <ac:chgData name="Conroy Fernandes" userId="922052f0-dab4-4e57-b2fd-950a83e45cb6" providerId="ADAL" clId="{CE137887-C59C-4F9D-AB75-CD9851752A0F}" dt="2020-11-12T04:54:20.276" v="53" actId="1076"/>
          <ac:picMkLst>
            <pc:docMk/>
            <pc:sldMk cId="3755494897" sldId="287"/>
            <ac:picMk id="5" creationId="{1CC62B8A-75D9-4675-A723-095BE968CF95}"/>
          </ac:picMkLst>
        </pc:picChg>
        <pc:cxnChg chg="mod">
          <ac:chgData name="Conroy Fernandes" userId="922052f0-dab4-4e57-b2fd-950a83e45cb6" providerId="ADAL" clId="{CE137887-C59C-4F9D-AB75-CD9851752A0F}" dt="2020-11-12T04:55:12.848" v="61" actId="14100"/>
          <ac:cxnSpMkLst>
            <pc:docMk/>
            <pc:sldMk cId="3755494897" sldId="287"/>
            <ac:cxnSpMk id="35" creationId="{00000000-0000-0000-0000-000000000000}"/>
          </ac:cxnSpMkLst>
        </pc:cxnChg>
        <pc:cxnChg chg="mod">
          <ac:chgData name="Conroy Fernandes" userId="922052f0-dab4-4e57-b2fd-950a83e45cb6" providerId="ADAL" clId="{CE137887-C59C-4F9D-AB75-CD9851752A0F}" dt="2020-11-12T04:54:59.012" v="59" actId="14100"/>
          <ac:cxnSpMkLst>
            <pc:docMk/>
            <pc:sldMk cId="3755494897" sldId="287"/>
            <ac:cxnSpMk id="39" creationId="{00000000-0000-0000-0000-000000000000}"/>
          </ac:cxnSpMkLst>
        </pc:cxnChg>
      </pc:sldChg>
      <pc:sldChg chg="addSp delSp modSp mod">
        <pc:chgData name="Conroy Fernandes" userId="922052f0-dab4-4e57-b2fd-950a83e45cb6" providerId="ADAL" clId="{CE137887-C59C-4F9D-AB75-CD9851752A0F}" dt="2020-11-12T04:48:55.370" v="42" actId="14100"/>
        <pc:sldMkLst>
          <pc:docMk/>
          <pc:sldMk cId="3301150614" sldId="288"/>
        </pc:sldMkLst>
        <pc:spChg chg="mod">
          <ac:chgData name="Conroy Fernandes" userId="922052f0-dab4-4e57-b2fd-950a83e45cb6" providerId="ADAL" clId="{CE137887-C59C-4F9D-AB75-CD9851752A0F}" dt="2020-11-12T04:46:18.190" v="34" actId="20577"/>
          <ac:spMkLst>
            <pc:docMk/>
            <pc:sldMk cId="3301150614" sldId="288"/>
            <ac:spMk id="5" creationId="{00000000-0000-0000-0000-000000000000}"/>
          </ac:spMkLst>
        </pc:spChg>
        <pc:spChg chg="mod">
          <ac:chgData name="Conroy Fernandes" userId="922052f0-dab4-4e57-b2fd-950a83e45cb6" providerId="ADAL" clId="{CE137887-C59C-4F9D-AB75-CD9851752A0F}" dt="2020-11-12T04:48:45.217" v="41" actId="1076"/>
          <ac:spMkLst>
            <pc:docMk/>
            <pc:sldMk cId="3301150614" sldId="288"/>
            <ac:spMk id="14" creationId="{00000000-0000-0000-0000-000000000000}"/>
          </ac:spMkLst>
        </pc:spChg>
        <pc:picChg chg="del">
          <ac:chgData name="Conroy Fernandes" userId="922052f0-dab4-4e57-b2fd-950a83e45cb6" providerId="ADAL" clId="{CE137887-C59C-4F9D-AB75-CD9851752A0F}" dt="2020-11-12T04:45:26.079" v="0" actId="478"/>
          <ac:picMkLst>
            <pc:docMk/>
            <pc:sldMk cId="3301150614" sldId="288"/>
            <ac:picMk id="2" creationId="{00000000-0000-0000-0000-000000000000}"/>
          </ac:picMkLst>
        </pc:picChg>
        <pc:picChg chg="add mod ord">
          <ac:chgData name="Conroy Fernandes" userId="922052f0-dab4-4e57-b2fd-950a83e45cb6" providerId="ADAL" clId="{CE137887-C59C-4F9D-AB75-CD9851752A0F}" dt="2020-11-12T04:45:37.328" v="4" actId="167"/>
          <ac:picMkLst>
            <pc:docMk/>
            <pc:sldMk cId="3301150614" sldId="288"/>
            <ac:picMk id="6" creationId="{5CC216BD-511A-40C8-91AC-565723CBBA87}"/>
          </ac:picMkLst>
        </pc:picChg>
        <pc:cxnChg chg="mod">
          <ac:chgData name="Conroy Fernandes" userId="922052f0-dab4-4e57-b2fd-950a83e45cb6" providerId="ADAL" clId="{CE137887-C59C-4F9D-AB75-CD9851752A0F}" dt="2020-11-12T04:48:55.370" v="42" actId="14100"/>
          <ac:cxnSpMkLst>
            <pc:docMk/>
            <pc:sldMk cId="3301150614" sldId="288"/>
            <ac:cxnSpMk id="15" creationId="{00000000-0000-0000-0000-000000000000}"/>
          </ac:cxnSpMkLst>
        </pc:cxnChg>
        <pc:cxnChg chg="del mod">
          <ac:chgData name="Conroy Fernandes" userId="922052f0-dab4-4e57-b2fd-950a83e45cb6" providerId="ADAL" clId="{CE137887-C59C-4F9D-AB75-CD9851752A0F}" dt="2020-11-12T04:48:21.230" v="36" actId="478"/>
          <ac:cxnSpMkLst>
            <pc:docMk/>
            <pc:sldMk cId="3301150614" sldId="288"/>
            <ac:cxnSpMk id="17" creationId="{00000000-0000-0000-0000-000000000000}"/>
          </ac:cxnSpMkLst>
        </pc:cxnChg>
      </pc:sldChg>
      <pc:sldChg chg="modSp mod">
        <pc:chgData name="Conroy Fernandes" userId="922052f0-dab4-4e57-b2fd-950a83e45cb6" providerId="ADAL" clId="{CE137887-C59C-4F9D-AB75-CD9851752A0F}" dt="2020-11-12T06:39:30.843" v="1840" actId="20577"/>
        <pc:sldMkLst>
          <pc:docMk/>
          <pc:sldMk cId="2912374024" sldId="294"/>
        </pc:sldMkLst>
        <pc:spChg chg="mod">
          <ac:chgData name="Conroy Fernandes" userId="922052f0-dab4-4e57-b2fd-950a83e45cb6" providerId="ADAL" clId="{CE137887-C59C-4F9D-AB75-CD9851752A0F}" dt="2020-11-12T06:27:45.934" v="1815" actId="14100"/>
          <ac:spMkLst>
            <pc:docMk/>
            <pc:sldMk cId="2912374024" sldId="294"/>
            <ac:spMk id="12" creationId="{00000000-0000-0000-0000-000000000000}"/>
          </ac:spMkLst>
        </pc:spChg>
        <pc:graphicFrameChg chg="modGraphic">
          <ac:chgData name="Conroy Fernandes" userId="922052f0-dab4-4e57-b2fd-950a83e45cb6" providerId="ADAL" clId="{CE137887-C59C-4F9D-AB75-CD9851752A0F}" dt="2020-11-12T06:39:30.843" v="1840" actId="20577"/>
          <ac:graphicFrameMkLst>
            <pc:docMk/>
            <pc:sldMk cId="2912374024" sldId="294"/>
            <ac:graphicFrameMk id="6" creationId="{00000000-0000-0000-0000-000000000000}"/>
          </ac:graphicFrameMkLst>
        </pc:graphicFrameChg>
      </pc:sldChg>
      <pc:sldChg chg="modSp mod">
        <pc:chgData name="Conroy Fernandes" userId="922052f0-dab4-4e57-b2fd-950a83e45cb6" providerId="ADAL" clId="{CE137887-C59C-4F9D-AB75-CD9851752A0F}" dt="2020-11-12T06:17:17.027" v="1600" actId="20577"/>
        <pc:sldMkLst>
          <pc:docMk/>
          <pc:sldMk cId="1415916330" sldId="307"/>
        </pc:sldMkLst>
        <pc:graphicFrameChg chg="modGraphic">
          <ac:chgData name="Conroy Fernandes" userId="922052f0-dab4-4e57-b2fd-950a83e45cb6" providerId="ADAL" clId="{CE137887-C59C-4F9D-AB75-CD9851752A0F}" dt="2020-11-12T06:17:17.027" v="1600" actId="20577"/>
          <ac:graphicFrameMkLst>
            <pc:docMk/>
            <pc:sldMk cId="1415916330" sldId="307"/>
            <ac:graphicFrameMk id="2" creationId="{00000000-0000-0000-0000-000000000000}"/>
          </ac:graphicFrameMkLst>
        </pc:graphicFrameChg>
      </pc:sldChg>
      <pc:sldChg chg="modSp mod">
        <pc:chgData name="Conroy Fernandes" userId="922052f0-dab4-4e57-b2fd-950a83e45cb6" providerId="ADAL" clId="{CE137887-C59C-4F9D-AB75-CD9851752A0F}" dt="2020-11-12T06:22:07.700" v="1669" actId="20577"/>
        <pc:sldMkLst>
          <pc:docMk/>
          <pc:sldMk cId="2275707129" sldId="308"/>
        </pc:sldMkLst>
        <pc:graphicFrameChg chg="modGraphic">
          <ac:chgData name="Conroy Fernandes" userId="922052f0-dab4-4e57-b2fd-950a83e45cb6" providerId="ADAL" clId="{CE137887-C59C-4F9D-AB75-CD9851752A0F}" dt="2020-11-12T06:22:07.700" v="1669" actId="20577"/>
          <ac:graphicFrameMkLst>
            <pc:docMk/>
            <pc:sldMk cId="2275707129" sldId="308"/>
            <ac:graphicFrameMk id="2" creationId="{00000000-0000-0000-0000-000000000000}"/>
          </ac:graphicFrameMkLst>
        </pc:graphicFrameChg>
        <pc:cxnChg chg="mod">
          <ac:chgData name="Conroy Fernandes" userId="922052f0-dab4-4e57-b2fd-950a83e45cb6" providerId="ADAL" clId="{CE137887-C59C-4F9D-AB75-CD9851752A0F}" dt="2020-11-12T06:21:37.976" v="1657" actId="1076"/>
          <ac:cxnSpMkLst>
            <pc:docMk/>
            <pc:sldMk cId="2275707129" sldId="308"/>
            <ac:cxnSpMk id="23" creationId="{00000000-0000-0000-0000-000000000000}"/>
          </ac:cxnSpMkLst>
        </pc:cxnChg>
      </pc:sldChg>
      <pc:sldChg chg="modSp mod">
        <pc:chgData name="Conroy Fernandes" userId="922052f0-dab4-4e57-b2fd-950a83e45cb6" providerId="ADAL" clId="{CE137887-C59C-4F9D-AB75-CD9851752A0F}" dt="2020-11-12T06:15:17.540" v="1588"/>
        <pc:sldMkLst>
          <pc:docMk/>
          <pc:sldMk cId="3016267534" sldId="316"/>
        </pc:sldMkLst>
        <pc:graphicFrameChg chg="mod modGraphic">
          <ac:chgData name="Conroy Fernandes" userId="922052f0-dab4-4e57-b2fd-950a83e45cb6" providerId="ADAL" clId="{CE137887-C59C-4F9D-AB75-CD9851752A0F}" dt="2020-11-12T06:15:17.540" v="1588"/>
          <ac:graphicFrameMkLst>
            <pc:docMk/>
            <pc:sldMk cId="3016267534" sldId="316"/>
            <ac:graphicFrameMk id="2" creationId="{00000000-0000-0000-0000-000000000000}"/>
          </ac:graphicFrameMkLst>
        </pc:graphicFrameChg>
        <pc:picChg chg="mod">
          <ac:chgData name="Conroy Fernandes" userId="922052f0-dab4-4e57-b2fd-950a83e45cb6" providerId="ADAL" clId="{CE137887-C59C-4F9D-AB75-CD9851752A0F}" dt="2020-11-12T05:51:42.852" v="1283" actId="1076"/>
          <ac:picMkLst>
            <pc:docMk/>
            <pc:sldMk cId="3016267534" sldId="316"/>
            <ac:picMk id="16" creationId="{00000000-0000-0000-0000-000000000000}"/>
          </ac:picMkLst>
        </pc:picChg>
        <pc:picChg chg="mod">
          <ac:chgData name="Conroy Fernandes" userId="922052f0-dab4-4e57-b2fd-950a83e45cb6" providerId="ADAL" clId="{CE137887-C59C-4F9D-AB75-CD9851752A0F}" dt="2020-11-12T05:51:53.299" v="1284" actId="1076"/>
          <ac:picMkLst>
            <pc:docMk/>
            <pc:sldMk cId="3016267534" sldId="316"/>
            <ac:picMk id="52" creationId="{00000000-0000-0000-0000-000000000000}"/>
          </ac:picMkLst>
        </pc:picChg>
      </pc:sldChg>
      <pc:sldChg chg="del">
        <pc:chgData name="Conroy Fernandes" userId="922052f0-dab4-4e57-b2fd-950a83e45cb6" providerId="ADAL" clId="{CE137887-C59C-4F9D-AB75-CD9851752A0F}" dt="2020-11-12T05:44:35.768" v="1232" actId="47"/>
        <pc:sldMkLst>
          <pc:docMk/>
          <pc:sldMk cId="2129994435" sldId="319"/>
        </pc:sldMkLst>
      </pc:sldChg>
      <pc:sldChg chg="del">
        <pc:chgData name="Conroy Fernandes" userId="922052f0-dab4-4e57-b2fd-950a83e45cb6" providerId="ADAL" clId="{CE137887-C59C-4F9D-AB75-CD9851752A0F}" dt="2020-11-12T05:44:31.314" v="1231" actId="47"/>
        <pc:sldMkLst>
          <pc:docMk/>
          <pc:sldMk cId="3629012253" sldId="328"/>
        </pc:sldMkLst>
      </pc:sldChg>
      <pc:sldChg chg="addSp delSp modSp mod">
        <pc:chgData name="Conroy Fernandes" userId="922052f0-dab4-4e57-b2fd-950a83e45cb6" providerId="ADAL" clId="{CE137887-C59C-4F9D-AB75-CD9851752A0F}" dt="2020-11-12T05:17:41.167" v="671" actId="14100"/>
        <pc:sldMkLst>
          <pc:docMk/>
          <pc:sldMk cId="2286888848" sldId="330"/>
        </pc:sldMkLst>
        <pc:spChg chg="mod">
          <ac:chgData name="Conroy Fernandes" userId="922052f0-dab4-4e57-b2fd-950a83e45cb6" providerId="ADAL" clId="{CE137887-C59C-4F9D-AB75-CD9851752A0F}" dt="2020-11-12T05:17:31.316" v="669" actId="20577"/>
          <ac:spMkLst>
            <pc:docMk/>
            <pc:sldMk cId="2286888848" sldId="330"/>
            <ac:spMk id="18" creationId="{00000000-0000-0000-0000-000000000000}"/>
          </ac:spMkLst>
        </pc:spChg>
        <pc:spChg chg="mod">
          <ac:chgData name="Conroy Fernandes" userId="922052f0-dab4-4e57-b2fd-950a83e45cb6" providerId="ADAL" clId="{CE137887-C59C-4F9D-AB75-CD9851752A0F}" dt="2020-11-12T05:16:13.301" v="653" actId="14100"/>
          <ac:spMkLst>
            <pc:docMk/>
            <pc:sldMk cId="2286888848" sldId="330"/>
            <ac:spMk id="22" creationId="{00000000-0000-0000-0000-000000000000}"/>
          </ac:spMkLst>
        </pc:spChg>
        <pc:spChg chg="add del mod">
          <ac:chgData name="Conroy Fernandes" userId="922052f0-dab4-4e57-b2fd-950a83e45cb6" providerId="ADAL" clId="{CE137887-C59C-4F9D-AB75-CD9851752A0F}" dt="2020-11-12T05:16:16.281" v="654" actId="478"/>
          <ac:spMkLst>
            <pc:docMk/>
            <pc:sldMk cId="2286888848" sldId="330"/>
            <ac:spMk id="29" creationId="{3DCDF673-B0E7-477C-8988-59E3E0241B11}"/>
          </ac:spMkLst>
        </pc:spChg>
        <pc:spChg chg="mod">
          <ac:chgData name="Conroy Fernandes" userId="922052f0-dab4-4e57-b2fd-950a83e45cb6" providerId="ADAL" clId="{CE137887-C59C-4F9D-AB75-CD9851752A0F}" dt="2020-11-12T05:01:07.210" v="140" actId="14100"/>
          <ac:spMkLst>
            <pc:docMk/>
            <pc:sldMk cId="2286888848" sldId="330"/>
            <ac:spMk id="32" creationId="{00000000-0000-0000-0000-000000000000}"/>
          </ac:spMkLst>
        </pc:spChg>
        <pc:spChg chg="mod">
          <ac:chgData name="Conroy Fernandes" userId="922052f0-dab4-4e57-b2fd-950a83e45cb6" providerId="ADAL" clId="{CE137887-C59C-4F9D-AB75-CD9851752A0F}" dt="2020-11-12T05:10:45.739" v="511" actId="1076"/>
          <ac:spMkLst>
            <pc:docMk/>
            <pc:sldMk cId="2286888848" sldId="330"/>
            <ac:spMk id="33" creationId="{00000000-0000-0000-0000-000000000000}"/>
          </ac:spMkLst>
        </pc:spChg>
        <pc:picChg chg="add mod ord">
          <ac:chgData name="Conroy Fernandes" userId="922052f0-dab4-4e57-b2fd-950a83e45cb6" providerId="ADAL" clId="{CE137887-C59C-4F9D-AB75-CD9851752A0F}" dt="2020-11-12T05:15:51.882" v="649" actId="167"/>
          <ac:picMkLst>
            <pc:docMk/>
            <pc:sldMk cId="2286888848" sldId="330"/>
            <ac:picMk id="2" creationId="{1DFF5464-D91C-4C85-99E9-3250794AC4FC}"/>
          </ac:picMkLst>
        </pc:picChg>
        <pc:picChg chg="del">
          <ac:chgData name="Conroy Fernandes" userId="922052f0-dab4-4e57-b2fd-950a83e45cb6" providerId="ADAL" clId="{CE137887-C59C-4F9D-AB75-CD9851752A0F}" dt="2020-11-12T04:59:32.969" v="62" actId="478"/>
          <ac:picMkLst>
            <pc:docMk/>
            <pc:sldMk cId="2286888848" sldId="330"/>
            <ac:picMk id="5" creationId="{00000000-0000-0000-0000-000000000000}"/>
          </ac:picMkLst>
        </pc:picChg>
        <pc:picChg chg="add del mod ord">
          <ac:chgData name="Conroy Fernandes" userId="922052f0-dab4-4e57-b2fd-950a83e45cb6" providerId="ADAL" clId="{CE137887-C59C-4F9D-AB75-CD9851752A0F}" dt="2020-11-12T05:15:34.716" v="644" actId="478"/>
          <ac:picMkLst>
            <pc:docMk/>
            <pc:sldMk cId="2286888848" sldId="330"/>
            <ac:picMk id="13" creationId="{E69EDD69-D475-44CC-9C54-36A27537DC9C}"/>
          </ac:picMkLst>
        </pc:picChg>
        <pc:picChg chg="add mod ord">
          <ac:chgData name="Conroy Fernandes" userId="922052f0-dab4-4e57-b2fd-950a83e45cb6" providerId="ADAL" clId="{CE137887-C59C-4F9D-AB75-CD9851752A0F}" dt="2020-11-12T05:15:58.370" v="650" actId="1076"/>
          <ac:picMkLst>
            <pc:docMk/>
            <pc:sldMk cId="2286888848" sldId="330"/>
            <ac:picMk id="42" creationId="{92F1435A-A479-44CB-B779-511473A3C92E}"/>
          </ac:picMkLst>
        </pc:picChg>
        <pc:cxnChg chg="mod">
          <ac:chgData name="Conroy Fernandes" userId="922052f0-dab4-4e57-b2fd-950a83e45cb6" providerId="ADAL" clId="{CE137887-C59C-4F9D-AB75-CD9851752A0F}" dt="2020-11-12T05:17:41.167" v="671" actId="14100"/>
          <ac:cxnSpMkLst>
            <pc:docMk/>
            <pc:sldMk cId="2286888848" sldId="330"/>
            <ac:cxnSpMk id="31" creationId="{00000000-0000-0000-0000-000000000000}"/>
          </ac:cxnSpMkLst>
        </pc:cxnChg>
        <pc:cxnChg chg="mod">
          <ac:chgData name="Conroy Fernandes" userId="922052f0-dab4-4e57-b2fd-950a83e45cb6" providerId="ADAL" clId="{CE137887-C59C-4F9D-AB75-CD9851752A0F}" dt="2020-11-12T05:03:30.773" v="377" actId="14100"/>
          <ac:cxnSpMkLst>
            <pc:docMk/>
            <pc:sldMk cId="2286888848" sldId="330"/>
            <ac:cxnSpMk id="35" creationId="{00000000-0000-0000-0000-000000000000}"/>
          </ac:cxnSpMkLst>
        </pc:cxnChg>
        <pc:cxnChg chg="add del mod">
          <ac:chgData name="Conroy Fernandes" userId="922052f0-dab4-4e57-b2fd-950a83e45cb6" providerId="ADAL" clId="{CE137887-C59C-4F9D-AB75-CD9851752A0F}" dt="2020-11-12T05:16:19.017" v="655" actId="478"/>
          <ac:cxnSpMkLst>
            <pc:docMk/>
            <pc:sldMk cId="2286888848" sldId="330"/>
            <ac:cxnSpMk id="36" creationId="{A4354160-50E5-4129-A715-90C9DEA65259}"/>
          </ac:cxnSpMkLst>
        </pc:cxnChg>
        <pc:cxnChg chg="mod">
          <ac:chgData name="Conroy Fernandes" userId="922052f0-dab4-4e57-b2fd-950a83e45cb6" providerId="ADAL" clId="{CE137887-C59C-4F9D-AB75-CD9851752A0F}" dt="2020-11-12T05:11:31.268" v="519" actId="14100"/>
          <ac:cxnSpMkLst>
            <pc:docMk/>
            <pc:sldMk cId="2286888848" sldId="330"/>
            <ac:cxnSpMk id="39" creationId="{00000000-0000-0000-0000-000000000000}"/>
          </ac:cxnSpMkLst>
        </pc:cxnChg>
      </pc:sldChg>
      <pc:sldChg chg="addSp delSp modSp mod">
        <pc:chgData name="Conroy Fernandes" userId="922052f0-dab4-4e57-b2fd-950a83e45cb6" providerId="ADAL" clId="{CE137887-C59C-4F9D-AB75-CD9851752A0F}" dt="2020-11-12T06:10:21.713" v="1548" actId="20577"/>
        <pc:sldMkLst>
          <pc:docMk/>
          <pc:sldMk cId="3202927050" sldId="333"/>
        </pc:sldMkLst>
        <pc:spChg chg="add mod">
          <ac:chgData name="Conroy Fernandes" userId="922052f0-dab4-4e57-b2fd-950a83e45cb6" providerId="ADAL" clId="{CE137887-C59C-4F9D-AB75-CD9851752A0F}" dt="2020-11-12T06:09:12.412" v="1533" actId="14100"/>
          <ac:spMkLst>
            <pc:docMk/>
            <pc:sldMk cId="3202927050" sldId="333"/>
            <ac:spMk id="3" creationId="{F8F0F5EF-E615-4CC5-9616-2C4C3212E7A3}"/>
          </ac:spMkLst>
        </pc:spChg>
        <pc:spChg chg="mod">
          <ac:chgData name="Conroy Fernandes" userId="922052f0-dab4-4e57-b2fd-950a83e45cb6" providerId="ADAL" clId="{CE137887-C59C-4F9D-AB75-CD9851752A0F}" dt="2020-11-12T06:10:21.713" v="1548" actId="20577"/>
          <ac:spMkLst>
            <pc:docMk/>
            <pc:sldMk cId="3202927050" sldId="333"/>
            <ac:spMk id="5" creationId="{00000000-0000-0000-0000-000000000000}"/>
          </ac:spMkLst>
        </pc:spChg>
        <pc:spChg chg="add del mod">
          <ac:chgData name="Conroy Fernandes" userId="922052f0-dab4-4e57-b2fd-950a83e45cb6" providerId="ADAL" clId="{CE137887-C59C-4F9D-AB75-CD9851752A0F}" dt="2020-11-12T06:09:04.560" v="1531" actId="478"/>
          <ac:spMkLst>
            <pc:docMk/>
            <pc:sldMk cId="3202927050" sldId="333"/>
            <ac:spMk id="6" creationId="{EDAF093B-0603-4F60-9FD1-1ECCE4649665}"/>
          </ac:spMkLst>
        </pc:spChg>
        <pc:spChg chg="add del mod">
          <ac:chgData name="Conroy Fernandes" userId="922052f0-dab4-4e57-b2fd-950a83e45cb6" providerId="ADAL" clId="{CE137887-C59C-4F9D-AB75-CD9851752A0F}" dt="2020-11-12T06:09:47.894" v="1544" actId="478"/>
          <ac:spMkLst>
            <pc:docMk/>
            <pc:sldMk cId="3202927050" sldId="333"/>
            <ac:spMk id="7" creationId="{A8CD989A-BCFB-4D21-B23B-0FF94E460575}"/>
          </ac:spMkLst>
        </pc:spChg>
        <pc:spChg chg="add mod">
          <ac:chgData name="Conroy Fernandes" userId="922052f0-dab4-4e57-b2fd-950a83e45cb6" providerId="ADAL" clId="{CE137887-C59C-4F9D-AB75-CD9851752A0F}" dt="2020-11-12T06:09:54.151" v="1545" actId="14100"/>
          <ac:spMkLst>
            <pc:docMk/>
            <pc:sldMk cId="3202927050" sldId="333"/>
            <ac:spMk id="8" creationId="{8390A7DA-55E5-40A4-AD7C-D4AC1E40375C}"/>
          </ac:spMkLst>
        </pc:spChg>
        <pc:spChg chg="add del mod">
          <ac:chgData name="Conroy Fernandes" userId="922052f0-dab4-4e57-b2fd-950a83e45cb6" providerId="ADAL" clId="{CE137887-C59C-4F9D-AB75-CD9851752A0F}" dt="2020-11-12T06:09:16.235" v="1534" actId="478"/>
          <ac:spMkLst>
            <pc:docMk/>
            <pc:sldMk cId="3202927050" sldId="333"/>
            <ac:spMk id="9" creationId="{8A8B4B25-5983-4AC6-9E1B-B88A2761EFD6}"/>
          </ac:spMkLst>
        </pc:spChg>
        <pc:spChg chg="add del mod">
          <ac:chgData name="Conroy Fernandes" userId="922052f0-dab4-4e57-b2fd-950a83e45cb6" providerId="ADAL" clId="{CE137887-C59C-4F9D-AB75-CD9851752A0F}" dt="2020-11-12T06:09:22.940" v="1537" actId="478"/>
          <ac:spMkLst>
            <pc:docMk/>
            <pc:sldMk cId="3202927050" sldId="333"/>
            <ac:spMk id="10" creationId="{9441D918-A3BC-4A1F-99F4-989DD10B0DD1}"/>
          </ac:spMkLst>
        </pc:spChg>
        <pc:spChg chg="add mod">
          <ac:chgData name="Conroy Fernandes" userId="922052f0-dab4-4e57-b2fd-950a83e45cb6" providerId="ADAL" clId="{CE137887-C59C-4F9D-AB75-CD9851752A0F}" dt="2020-11-12T06:10:09.171" v="1547" actId="14100"/>
          <ac:spMkLst>
            <pc:docMk/>
            <pc:sldMk cId="3202927050" sldId="333"/>
            <ac:spMk id="11" creationId="{63D61DFF-844A-4776-862A-C31BBCF1422A}"/>
          </ac:spMkLst>
        </pc:spChg>
        <pc:spChg chg="add del mod">
          <ac:chgData name="Conroy Fernandes" userId="922052f0-dab4-4e57-b2fd-950a83e45cb6" providerId="ADAL" clId="{CE137887-C59C-4F9D-AB75-CD9851752A0F}" dt="2020-11-12T06:09:25.970" v="1538" actId="478"/>
          <ac:spMkLst>
            <pc:docMk/>
            <pc:sldMk cId="3202927050" sldId="333"/>
            <ac:spMk id="12" creationId="{081CB3D3-5173-4794-9140-1DC37137962E}"/>
          </ac:spMkLst>
        </pc:spChg>
        <pc:spChg chg="del">
          <ac:chgData name="Conroy Fernandes" userId="922052f0-dab4-4e57-b2fd-950a83e45cb6" providerId="ADAL" clId="{CE137887-C59C-4F9D-AB75-CD9851752A0F}" dt="2020-11-12T05:40:01.329" v="1190" actId="478"/>
          <ac:spMkLst>
            <pc:docMk/>
            <pc:sldMk cId="3202927050" sldId="333"/>
            <ac:spMk id="26" creationId="{00000000-0000-0000-0000-000000000000}"/>
          </ac:spMkLst>
        </pc:spChg>
        <pc:spChg chg="del">
          <ac:chgData name="Conroy Fernandes" userId="922052f0-dab4-4e57-b2fd-950a83e45cb6" providerId="ADAL" clId="{CE137887-C59C-4F9D-AB75-CD9851752A0F}" dt="2020-11-12T05:40:03.709" v="1191" actId="478"/>
          <ac:spMkLst>
            <pc:docMk/>
            <pc:sldMk cId="3202927050" sldId="333"/>
            <ac:spMk id="27" creationId="{00000000-0000-0000-0000-000000000000}"/>
          </ac:spMkLst>
        </pc:spChg>
        <pc:spChg chg="del">
          <ac:chgData name="Conroy Fernandes" userId="922052f0-dab4-4e57-b2fd-950a83e45cb6" providerId="ADAL" clId="{CE137887-C59C-4F9D-AB75-CD9851752A0F}" dt="2020-11-12T05:40:10.895" v="1195" actId="478"/>
          <ac:spMkLst>
            <pc:docMk/>
            <pc:sldMk cId="3202927050" sldId="333"/>
            <ac:spMk id="29" creationId="{00000000-0000-0000-0000-000000000000}"/>
          </ac:spMkLst>
        </pc:spChg>
        <pc:spChg chg="del mod">
          <ac:chgData name="Conroy Fernandes" userId="922052f0-dab4-4e57-b2fd-950a83e45cb6" providerId="ADAL" clId="{CE137887-C59C-4F9D-AB75-CD9851752A0F}" dt="2020-11-12T06:09:01.114" v="1530" actId="478"/>
          <ac:spMkLst>
            <pc:docMk/>
            <pc:sldMk cId="3202927050" sldId="333"/>
            <ac:spMk id="33" creationId="{00000000-0000-0000-0000-000000000000}"/>
          </ac:spMkLst>
        </pc:spChg>
        <pc:spChg chg="del">
          <ac:chgData name="Conroy Fernandes" userId="922052f0-dab4-4e57-b2fd-950a83e45cb6" providerId="ADAL" clId="{CE137887-C59C-4F9D-AB75-CD9851752A0F}" dt="2020-11-12T05:40:05.914" v="1192" actId="478"/>
          <ac:spMkLst>
            <pc:docMk/>
            <pc:sldMk cId="3202927050" sldId="333"/>
            <ac:spMk id="36" creationId="{00000000-0000-0000-0000-000000000000}"/>
          </ac:spMkLst>
        </pc:spChg>
        <pc:grpChg chg="del">
          <ac:chgData name="Conroy Fernandes" userId="922052f0-dab4-4e57-b2fd-950a83e45cb6" providerId="ADAL" clId="{CE137887-C59C-4F9D-AB75-CD9851752A0F}" dt="2020-11-12T05:39:37.018" v="1184" actId="478"/>
          <ac:grpSpMkLst>
            <pc:docMk/>
            <pc:sldMk cId="3202927050" sldId="333"/>
            <ac:grpSpMk id="17" creationId="{00000000-0000-0000-0000-000000000000}"/>
          </ac:grpSpMkLst>
        </pc:grpChg>
        <pc:picChg chg="add del mod ord">
          <ac:chgData name="Conroy Fernandes" userId="922052f0-dab4-4e57-b2fd-950a83e45cb6" providerId="ADAL" clId="{CE137887-C59C-4F9D-AB75-CD9851752A0F}" dt="2020-11-12T06:08:18.447" v="1521" actId="478"/>
          <ac:picMkLst>
            <pc:docMk/>
            <pc:sldMk cId="3202927050" sldId="333"/>
            <ac:picMk id="2" creationId="{888011F2-2795-474F-A605-EECFC4A4EE06}"/>
          </ac:picMkLst>
        </pc:picChg>
        <pc:picChg chg="add mod ord">
          <ac:chgData name="Conroy Fernandes" userId="922052f0-dab4-4e57-b2fd-950a83e45cb6" providerId="ADAL" clId="{CE137887-C59C-4F9D-AB75-CD9851752A0F}" dt="2020-11-12T06:09:39.322" v="1542" actId="1076"/>
          <ac:picMkLst>
            <pc:docMk/>
            <pc:sldMk cId="3202927050" sldId="333"/>
            <ac:picMk id="13" creationId="{3EB4263C-D83D-4FE8-8F9C-7E93BD046EF1}"/>
          </ac:picMkLst>
        </pc:picChg>
      </pc:sldChg>
      <pc:sldChg chg="modSp mod">
        <pc:chgData name="Conroy Fernandes" userId="922052f0-dab4-4e57-b2fd-950a83e45cb6" providerId="ADAL" clId="{CE137887-C59C-4F9D-AB75-CD9851752A0F}" dt="2020-11-12T06:24:46.946" v="1719" actId="20577"/>
        <pc:sldMkLst>
          <pc:docMk/>
          <pc:sldMk cId="807289397" sldId="335"/>
        </pc:sldMkLst>
        <pc:graphicFrameChg chg="modGraphic">
          <ac:chgData name="Conroy Fernandes" userId="922052f0-dab4-4e57-b2fd-950a83e45cb6" providerId="ADAL" clId="{CE137887-C59C-4F9D-AB75-CD9851752A0F}" dt="2020-11-12T06:24:46.946" v="1719" actId="20577"/>
          <ac:graphicFrameMkLst>
            <pc:docMk/>
            <pc:sldMk cId="807289397" sldId="335"/>
            <ac:graphicFrameMk id="2" creationId="{00000000-0000-0000-0000-000000000000}"/>
          </ac:graphicFrameMkLst>
        </pc:graphicFrameChg>
      </pc:sldChg>
      <pc:sldChg chg="delSp modSp mod">
        <pc:chgData name="Conroy Fernandes" userId="922052f0-dab4-4e57-b2fd-950a83e45cb6" providerId="ADAL" clId="{CE137887-C59C-4F9D-AB75-CD9851752A0F}" dt="2020-11-12T06:27:08.312" v="1751" actId="478"/>
        <pc:sldMkLst>
          <pc:docMk/>
          <pc:sldMk cId="1671855887" sldId="336"/>
        </pc:sldMkLst>
        <pc:spChg chg="del">
          <ac:chgData name="Conroy Fernandes" userId="922052f0-dab4-4e57-b2fd-950a83e45cb6" providerId="ADAL" clId="{CE137887-C59C-4F9D-AB75-CD9851752A0F}" dt="2020-11-12T06:27:08.312" v="1751" actId="478"/>
          <ac:spMkLst>
            <pc:docMk/>
            <pc:sldMk cId="1671855887" sldId="336"/>
            <ac:spMk id="29" creationId="{00000000-0000-0000-0000-000000000000}"/>
          </ac:spMkLst>
        </pc:spChg>
        <pc:graphicFrameChg chg="modGraphic">
          <ac:chgData name="Conroy Fernandes" userId="922052f0-dab4-4e57-b2fd-950a83e45cb6" providerId="ADAL" clId="{CE137887-C59C-4F9D-AB75-CD9851752A0F}" dt="2020-11-12T06:26:59.389" v="1750" actId="20577"/>
          <ac:graphicFrameMkLst>
            <pc:docMk/>
            <pc:sldMk cId="1671855887" sldId="336"/>
            <ac:graphicFrameMk id="2" creationId="{00000000-0000-0000-0000-000000000000}"/>
          </ac:graphicFrameMkLst>
        </pc:graphicFrameChg>
      </pc:sldChg>
      <pc:sldChg chg="addSp delSp modSp add mod">
        <pc:chgData name="Conroy Fernandes" userId="922052f0-dab4-4e57-b2fd-950a83e45cb6" providerId="ADAL" clId="{CE137887-C59C-4F9D-AB75-CD9851752A0F}" dt="2020-11-12T05:29:47.743" v="834" actId="14100"/>
        <pc:sldMkLst>
          <pc:docMk/>
          <pc:sldMk cId="2771526510" sldId="337"/>
        </pc:sldMkLst>
        <pc:spChg chg="mod">
          <ac:chgData name="Conroy Fernandes" userId="922052f0-dab4-4e57-b2fd-950a83e45cb6" providerId="ADAL" clId="{CE137887-C59C-4F9D-AB75-CD9851752A0F}" dt="2020-11-12T05:29:29.215" v="831"/>
          <ac:spMkLst>
            <pc:docMk/>
            <pc:sldMk cId="2771526510" sldId="337"/>
            <ac:spMk id="18" creationId="{00000000-0000-0000-0000-000000000000}"/>
          </ac:spMkLst>
        </pc:spChg>
        <pc:spChg chg="add mod">
          <ac:chgData name="Conroy Fernandes" userId="922052f0-dab4-4e57-b2fd-950a83e45cb6" providerId="ADAL" clId="{CE137887-C59C-4F9D-AB75-CD9851752A0F}" dt="2020-11-12T05:27:09.053" v="802" actId="1076"/>
          <ac:spMkLst>
            <pc:docMk/>
            <pc:sldMk cId="2771526510" sldId="337"/>
            <ac:spMk id="19" creationId="{703625AD-01B8-45D9-AD51-F229914EB3F8}"/>
          </ac:spMkLst>
        </pc:spChg>
        <pc:spChg chg="mod">
          <ac:chgData name="Conroy Fernandes" userId="922052f0-dab4-4e57-b2fd-950a83e45cb6" providerId="ADAL" clId="{CE137887-C59C-4F9D-AB75-CD9851752A0F}" dt="2020-11-12T05:26:17.928" v="763" actId="14100"/>
          <ac:spMkLst>
            <pc:docMk/>
            <pc:sldMk cId="2771526510" sldId="337"/>
            <ac:spMk id="22" creationId="{00000000-0000-0000-0000-000000000000}"/>
          </ac:spMkLst>
        </pc:spChg>
        <pc:spChg chg="del">
          <ac:chgData name="Conroy Fernandes" userId="922052f0-dab4-4e57-b2fd-950a83e45cb6" providerId="ADAL" clId="{CE137887-C59C-4F9D-AB75-CD9851752A0F}" dt="2020-11-12T05:17:54.663" v="673" actId="478"/>
          <ac:spMkLst>
            <pc:docMk/>
            <pc:sldMk cId="2771526510" sldId="337"/>
            <ac:spMk id="32" creationId="{00000000-0000-0000-0000-000000000000}"/>
          </ac:spMkLst>
        </pc:spChg>
        <pc:spChg chg="mod">
          <ac:chgData name="Conroy Fernandes" userId="922052f0-dab4-4e57-b2fd-950a83e45cb6" providerId="ADAL" clId="{CE137887-C59C-4F9D-AB75-CD9851752A0F}" dt="2020-11-12T05:26:06.739" v="761" actId="14100"/>
          <ac:spMkLst>
            <pc:docMk/>
            <pc:sldMk cId="2771526510" sldId="337"/>
            <ac:spMk id="33" creationId="{00000000-0000-0000-0000-000000000000}"/>
          </ac:spMkLst>
        </pc:spChg>
        <pc:picChg chg="del">
          <ac:chgData name="Conroy Fernandes" userId="922052f0-dab4-4e57-b2fd-950a83e45cb6" providerId="ADAL" clId="{CE137887-C59C-4F9D-AB75-CD9851752A0F}" dt="2020-11-12T05:19:31.019" v="674" actId="478"/>
          <ac:picMkLst>
            <pc:docMk/>
            <pc:sldMk cId="2771526510" sldId="337"/>
            <ac:picMk id="2" creationId="{1DFF5464-D91C-4C85-99E9-3250794AC4FC}"/>
          </ac:picMkLst>
        </pc:picChg>
        <pc:picChg chg="add del mod ord">
          <ac:chgData name="Conroy Fernandes" userId="922052f0-dab4-4e57-b2fd-950a83e45cb6" providerId="ADAL" clId="{CE137887-C59C-4F9D-AB75-CD9851752A0F}" dt="2020-11-12T05:23:55.278" v="750" actId="478"/>
          <ac:picMkLst>
            <pc:docMk/>
            <pc:sldMk cId="2771526510" sldId="337"/>
            <ac:picMk id="5" creationId="{976B88BB-A249-486B-965E-5A1CD0695BD9}"/>
          </ac:picMkLst>
        </pc:picChg>
        <pc:picChg chg="add mod ord">
          <ac:chgData name="Conroy Fernandes" userId="922052f0-dab4-4e57-b2fd-950a83e45cb6" providerId="ADAL" clId="{CE137887-C59C-4F9D-AB75-CD9851752A0F}" dt="2020-11-12T05:24:12.884" v="755" actId="1076"/>
          <ac:picMkLst>
            <pc:docMk/>
            <pc:sldMk cId="2771526510" sldId="337"/>
            <ac:picMk id="7" creationId="{17BFBF36-03EC-436C-9A7D-E62D8EE4266F}"/>
          </ac:picMkLst>
        </pc:picChg>
        <pc:picChg chg="del">
          <ac:chgData name="Conroy Fernandes" userId="922052f0-dab4-4e57-b2fd-950a83e45cb6" providerId="ADAL" clId="{CE137887-C59C-4F9D-AB75-CD9851752A0F}" dt="2020-11-12T05:19:33.947" v="675" actId="478"/>
          <ac:picMkLst>
            <pc:docMk/>
            <pc:sldMk cId="2771526510" sldId="337"/>
            <ac:picMk id="42" creationId="{92F1435A-A479-44CB-B779-511473A3C92E}"/>
          </ac:picMkLst>
        </pc:picChg>
        <pc:cxnChg chg="add mod">
          <ac:chgData name="Conroy Fernandes" userId="922052f0-dab4-4e57-b2fd-950a83e45cb6" providerId="ADAL" clId="{CE137887-C59C-4F9D-AB75-CD9851752A0F}" dt="2020-11-12T05:29:47.743" v="834" actId="14100"/>
          <ac:cxnSpMkLst>
            <pc:docMk/>
            <pc:sldMk cId="2771526510" sldId="337"/>
            <ac:cxnSpMk id="28" creationId="{E220277D-051C-40A6-A7B9-B08FCE81B3A9}"/>
          </ac:cxnSpMkLst>
        </pc:cxnChg>
        <pc:cxnChg chg="mod">
          <ac:chgData name="Conroy Fernandes" userId="922052f0-dab4-4e57-b2fd-950a83e45cb6" providerId="ADAL" clId="{CE137887-C59C-4F9D-AB75-CD9851752A0F}" dt="2020-11-12T05:29:40.513" v="833" actId="14100"/>
          <ac:cxnSpMkLst>
            <pc:docMk/>
            <pc:sldMk cId="2771526510" sldId="337"/>
            <ac:cxnSpMk id="31" creationId="{00000000-0000-0000-0000-000000000000}"/>
          </ac:cxnSpMkLst>
        </pc:cxnChg>
        <pc:cxnChg chg="del mod">
          <ac:chgData name="Conroy Fernandes" userId="922052f0-dab4-4e57-b2fd-950a83e45cb6" providerId="ADAL" clId="{CE137887-C59C-4F9D-AB75-CD9851752A0F}" dt="2020-11-12T05:17:51.003" v="672" actId="478"/>
          <ac:cxnSpMkLst>
            <pc:docMk/>
            <pc:sldMk cId="2771526510" sldId="337"/>
            <ac:cxnSpMk id="35" creationId="{00000000-0000-0000-0000-000000000000}"/>
          </ac:cxnSpMkLst>
        </pc:cxnChg>
        <pc:cxnChg chg="mod">
          <ac:chgData name="Conroy Fernandes" userId="922052f0-dab4-4e57-b2fd-950a83e45cb6" providerId="ADAL" clId="{CE137887-C59C-4F9D-AB75-CD9851752A0F}" dt="2020-11-12T05:29:35.064" v="832" actId="14100"/>
          <ac:cxnSpMkLst>
            <pc:docMk/>
            <pc:sldMk cId="2771526510" sldId="337"/>
            <ac:cxnSpMk id="39" creationId="{00000000-0000-0000-0000-000000000000}"/>
          </ac:cxnSpMkLst>
        </pc:cxnChg>
      </pc:sldChg>
      <pc:sldChg chg="addSp delSp modSp add mod">
        <pc:chgData name="Conroy Fernandes" userId="922052f0-dab4-4e57-b2fd-950a83e45cb6" providerId="ADAL" clId="{CE137887-C59C-4F9D-AB75-CD9851752A0F}" dt="2020-11-12T05:38:17.920" v="1183" actId="14100"/>
        <pc:sldMkLst>
          <pc:docMk/>
          <pc:sldMk cId="3825111968" sldId="338"/>
        </pc:sldMkLst>
        <pc:spChg chg="add mod">
          <ac:chgData name="Conroy Fernandes" userId="922052f0-dab4-4e57-b2fd-950a83e45cb6" providerId="ADAL" clId="{CE137887-C59C-4F9D-AB75-CD9851752A0F}" dt="2020-11-12T05:34:43.920" v="1019" actId="1076"/>
          <ac:spMkLst>
            <pc:docMk/>
            <pc:sldMk cId="3825111968" sldId="338"/>
            <ac:spMk id="13" creationId="{A417E0B8-B639-478D-B14E-DDA1A2E9E034}"/>
          </ac:spMkLst>
        </pc:spChg>
        <pc:spChg chg="add mod">
          <ac:chgData name="Conroy Fernandes" userId="922052f0-dab4-4e57-b2fd-950a83e45cb6" providerId="ADAL" clId="{CE137887-C59C-4F9D-AB75-CD9851752A0F}" dt="2020-11-12T05:34:52.293" v="1021" actId="1076"/>
          <ac:spMkLst>
            <pc:docMk/>
            <pc:sldMk cId="3825111968" sldId="338"/>
            <ac:spMk id="16" creationId="{F7CAE411-B62D-4856-BE32-810EDCA9B76B}"/>
          </ac:spMkLst>
        </pc:spChg>
        <pc:spChg chg="add del mod">
          <ac:chgData name="Conroy Fernandes" userId="922052f0-dab4-4e57-b2fd-950a83e45cb6" providerId="ADAL" clId="{CE137887-C59C-4F9D-AB75-CD9851752A0F}" dt="2020-11-12T05:36:22.336" v="1166" actId="478"/>
          <ac:spMkLst>
            <pc:docMk/>
            <pc:sldMk cId="3825111968" sldId="338"/>
            <ac:spMk id="17" creationId="{9E019CE5-B981-4824-8635-A49EE7247D84}"/>
          </ac:spMkLst>
        </pc:spChg>
        <pc:spChg chg="mod">
          <ac:chgData name="Conroy Fernandes" userId="922052f0-dab4-4e57-b2fd-950a83e45cb6" providerId="ADAL" clId="{CE137887-C59C-4F9D-AB75-CD9851752A0F}" dt="2020-11-12T05:36:14.685" v="1165" actId="313"/>
          <ac:spMkLst>
            <pc:docMk/>
            <pc:sldMk cId="3825111968" sldId="338"/>
            <ac:spMk id="18" creationId="{00000000-0000-0000-0000-000000000000}"/>
          </ac:spMkLst>
        </pc:spChg>
        <pc:spChg chg="del mod">
          <ac:chgData name="Conroy Fernandes" userId="922052f0-dab4-4e57-b2fd-950a83e45cb6" providerId="ADAL" clId="{CE137887-C59C-4F9D-AB75-CD9851752A0F}" dt="2020-11-12T05:35:14.922" v="1025" actId="478"/>
          <ac:spMkLst>
            <pc:docMk/>
            <pc:sldMk cId="3825111968" sldId="338"/>
            <ac:spMk id="19" creationId="{703625AD-01B8-45D9-AD51-F229914EB3F8}"/>
          </ac:spMkLst>
        </pc:spChg>
        <pc:spChg chg="add mod">
          <ac:chgData name="Conroy Fernandes" userId="922052f0-dab4-4e57-b2fd-950a83e45cb6" providerId="ADAL" clId="{CE137887-C59C-4F9D-AB75-CD9851752A0F}" dt="2020-11-12T05:35:23.297" v="1027" actId="1076"/>
          <ac:spMkLst>
            <pc:docMk/>
            <pc:sldMk cId="3825111968" sldId="338"/>
            <ac:spMk id="20" creationId="{786C2D89-926B-429A-B1D2-35782CF96052}"/>
          </ac:spMkLst>
        </pc:spChg>
        <pc:spChg chg="del mod">
          <ac:chgData name="Conroy Fernandes" userId="922052f0-dab4-4e57-b2fd-950a83e45cb6" providerId="ADAL" clId="{CE137887-C59C-4F9D-AB75-CD9851752A0F}" dt="2020-11-12T05:35:28.996" v="1028" actId="478"/>
          <ac:spMkLst>
            <pc:docMk/>
            <pc:sldMk cId="3825111968" sldId="338"/>
            <ac:spMk id="22" creationId="{00000000-0000-0000-0000-000000000000}"/>
          </ac:spMkLst>
        </pc:spChg>
        <pc:spChg chg="mod">
          <ac:chgData name="Conroy Fernandes" userId="922052f0-dab4-4e57-b2fd-950a83e45cb6" providerId="ADAL" clId="{CE137887-C59C-4F9D-AB75-CD9851752A0F}" dt="2020-11-12T05:34:35.559" v="1017" actId="14100"/>
          <ac:spMkLst>
            <pc:docMk/>
            <pc:sldMk cId="3825111968" sldId="338"/>
            <ac:spMk id="33" creationId="{00000000-0000-0000-0000-000000000000}"/>
          </ac:spMkLst>
        </pc:spChg>
        <pc:picChg chg="add del mod ord">
          <ac:chgData name="Conroy Fernandes" userId="922052f0-dab4-4e57-b2fd-950a83e45cb6" providerId="ADAL" clId="{CE137887-C59C-4F9D-AB75-CD9851752A0F}" dt="2020-11-12T05:36:23.976" v="1167" actId="478"/>
          <ac:picMkLst>
            <pc:docMk/>
            <pc:sldMk cId="3825111968" sldId="338"/>
            <ac:picMk id="2" creationId="{78E74EA2-F86F-43BC-A8DA-2E4B7F38BA0B}"/>
          </ac:picMkLst>
        </pc:picChg>
        <pc:picChg chg="del">
          <ac:chgData name="Conroy Fernandes" userId="922052f0-dab4-4e57-b2fd-950a83e45cb6" providerId="ADAL" clId="{CE137887-C59C-4F9D-AB75-CD9851752A0F}" dt="2020-11-12T05:30:42.516" v="836" actId="478"/>
          <ac:picMkLst>
            <pc:docMk/>
            <pc:sldMk cId="3825111968" sldId="338"/>
            <ac:picMk id="7" creationId="{17BFBF36-03EC-436C-9A7D-E62D8EE4266F}"/>
          </ac:picMkLst>
        </pc:picChg>
        <pc:picChg chg="add mod ord">
          <ac:chgData name="Conroy Fernandes" userId="922052f0-dab4-4e57-b2fd-950a83e45cb6" providerId="ADAL" clId="{CE137887-C59C-4F9D-AB75-CD9851752A0F}" dt="2020-11-12T05:37:25.118" v="1174" actId="1076"/>
          <ac:picMkLst>
            <pc:docMk/>
            <pc:sldMk cId="3825111968" sldId="338"/>
            <ac:picMk id="25" creationId="{7115EF3D-7449-4341-AB5F-FCF3A4093E01}"/>
          </ac:picMkLst>
        </pc:picChg>
        <pc:cxnChg chg="mod">
          <ac:chgData name="Conroy Fernandes" userId="922052f0-dab4-4e57-b2fd-950a83e45cb6" providerId="ADAL" clId="{CE137887-C59C-4F9D-AB75-CD9851752A0F}" dt="2020-11-12T05:38:07.105" v="1181" actId="14100"/>
          <ac:cxnSpMkLst>
            <pc:docMk/>
            <pc:sldMk cId="3825111968" sldId="338"/>
            <ac:cxnSpMk id="28" creationId="{E220277D-051C-40A6-A7B9-B08FCE81B3A9}"/>
          </ac:cxnSpMkLst>
        </pc:cxnChg>
        <pc:cxnChg chg="mod">
          <ac:chgData name="Conroy Fernandes" userId="922052f0-dab4-4e57-b2fd-950a83e45cb6" providerId="ADAL" clId="{CE137887-C59C-4F9D-AB75-CD9851752A0F}" dt="2020-11-12T05:38:02.379" v="1180" actId="14100"/>
          <ac:cxnSpMkLst>
            <pc:docMk/>
            <pc:sldMk cId="3825111968" sldId="338"/>
            <ac:cxnSpMk id="31" creationId="{00000000-0000-0000-0000-000000000000}"/>
          </ac:cxnSpMkLst>
        </pc:cxnChg>
        <pc:cxnChg chg="add mod">
          <ac:chgData name="Conroy Fernandes" userId="922052f0-dab4-4e57-b2fd-950a83e45cb6" providerId="ADAL" clId="{CE137887-C59C-4F9D-AB75-CD9851752A0F}" dt="2020-11-12T05:38:17.920" v="1183" actId="14100"/>
          <ac:cxnSpMkLst>
            <pc:docMk/>
            <pc:sldMk cId="3825111968" sldId="338"/>
            <ac:cxnSpMk id="32" creationId="{52E8FCCD-542B-4D45-90EB-D2715DA8011D}"/>
          </ac:cxnSpMkLst>
        </pc:cxnChg>
        <pc:cxnChg chg="mod">
          <ac:chgData name="Conroy Fernandes" userId="922052f0-dab4-4e57-b2fd-950a83e45cb6" providerId="ADAL" clId="{CE137887-C59C-4F9D-AB75-CD9851752A0F}" dt="2020-11-12T05:37:58.163" v="1179" actId="14100"/>
          <ac:cxnSpMkLst>
            <pc:docMk/>
            <pc:sldMk cId="3825111968" sldId="338"/>
            <ac:cxnSpMk id="39" creationId="{00000000-0000-0000-0000-000000000000}"/>
          </ac:cxnSpMkLst>
        </pc:cxnChg>
      </pc:sldChg>
      <pc:sldChg chg="addSp delSp modSp add mod">
        <pc:chgData name="Conroy Fernandes" userId="922052f0-dab4-4e57-b2fd-950a83e45cb6" providerId="ADAL" clId="{CE137887-C59C-4F9D-AB75-CD9851752A0F}" dt="2020-11-12T06:12:15.804" v="1561" actId="478"/>
        <pc:sldMkLst>
          <pc:docMk/>
          <pc:sldMk cId="3157730420" sldId="339"/>
        </pc:sldMkLst>
        <pc:spChg chg="del mod">
          <ac:chgData name="Conroy Fernandes" userId="922052f0-dab4-4e57-b2fd-950a83e45cb6" providerId="ADAL" clId="{CE137887-C59C-4F9D-AB75-CD9851752A0F}" dt="2020-11-12T06:12:15.804" v="1561" actId="478"/>
          <ac:spMkLst>
            <pc:docMk/>
            <pc:sldMk cId="3157730420" sldId="339"/>
            <ac:spMk id="3" creationId="{F8F0F5EF-E615-4CC5-9616-2C4C3212E7A3}"/>
          </ac:spMkLst>
        </pc:spChg>
        <pc:spChg chg="mod">
          <ac:chgData name="Conroy Fernandes" userId="922052f0-dab4-4e57-b2fd-950a83e45cb6" providerId="ADAL" clId="{CE137887-C59C-4F9D-AB75-CD9851752A0F}" dt="2020-11-12T05:47:32.156" v="1275" actId="20577"/>
          <ac:spMkLst>
            <pc:docMk/>
            <pc:sldMk cId="3157730420" sldId="339"/>
            <ac:spMk id="5" creationId="{00000000-0000-0000-0000-000000000000}"/>
          </ac:spMkLst>
        </pc:spChg>
        <pc:spChg chg="del mod">
          <ac:chgData name="Conroy Fernandes" userId="922052f0-dab4-4e57-b2fd-950a83e45cb6" providerId="ADAL" clId="{CE137887-C59C-4F9D-AB75-CD9851752A0F}" dt="2020-11-12T06:11:46.446" v="1555" actId="478"/>
          <ac:spMkLst>
            <pc:docMk/>
            <pc:sldMk cId="3157730420" sldId="339"/>
            <ac:spMk id="6" creationId="{EDAF093B-0603-4F60-9FD1-1ECCE4649665}"/>
          </ac:spMkLst>
        </pc:spChg>
        <pc:spChg chg="del">
          <ac:chgData name="Conroy Fernandes" userId="922052f0-dab4-4e57-b2fd-950a83e45cb6" providerId="ADAL" clId="{CE137887-C59C-4F9D-AB75-CD9851752A0F}" dt="2020-11-12T05:45:59.872" v="1242" actId="478"/>
          <ac:spMkLst>
            <pc:docMk/>
            <pc:sldMk cId="3157730420" sldId="339"/>
            <ac:spMk id="7" creationId="{A8CD989A-BCFB-4D21-B23B-0FF94E460575}"/>
          </ac:spMkLst>
        </pc:spChg>
        <pc:spChg chg="del">
          <ac:chgData name="Conroy Fernandes" userId="922052f0-dab4-4e57-b2fd-950a83e45cb6" providerId="ADAL" clId="{CE137887-C59C-4F9D-AB75-CD9851752A0F}" dt="2020-11-12T05:46:02.789" v="1243" actId="478"/>
          <ac:spMkLst>
            <pc:docMk/>
            <pc:sldMk cId="3157730420" sldId="339"/>
            <ac:spMk id="8" creationId="{8390A7DA-55E5-40A4-AD7C-D4AC1E40375C}"/>
          </ac:spMkLst>
        </pc:spChg>
        <pc:spChg chg="del">
          <ac:chgData name="Conroy Fernandes" userId="922052f0-dab4-4e57-b2fd-950a83e45cb6" providerId="ADAL" clId="{CE137887-C59C-4F9D-AB75-CD9851752A0F}" dt="2020-11-12T05:46:05.895" v="1244" actId="478"/>
          <ac:spMkLst>
            <pc:docMk/>
            <pc:sldMk cId="3157730420" sldId="339"/>
            <ac:spMk id="9" creationId="{8A8B4B25-5983-4AC6-9E1B-B88A2761EFD6}"/>
          </ac:spMkLst>
        </pc:spChg>
        <pc:spChg chg="del">
          <ac:chgData name="Conroy Fernandes" userId="922052f0-dab4-4e57-b2fd-950a83e45cb6" providerId="ADAL" clId="{CE137887-C59C-4F9D-AB75-CD9851752A0F}" dt="2020-11-12T05:46:09.194" v="1245" actId="478"/>
          <ac:spMkLst>
            <pc:docMk/>
            <pc:sldMk cId="3157730420" sldId="339"/>
            <ac:spMk id="10" creationId="{9441D918-A3BC-4A1F-99F4-989DD10B0DD1}"/>
          </ac:spMkLst>
        </pc:spChg>
        <pc:spChg chg="del">
          <ac:chgData name="Conroy Fernandes" userId="922052f0-dab4-4e57-b2fd-950a83e45cb6" providerId="ADAL" clId="{CE137887-C59C-4F9D-AB75-CD9851752A0F}" dt="2020-11-12T05:45:53.723" v="1240" actId="478"/>
          <ac:spMkLst>
            <pc:docMk/>
            <pc:sldMk cId="3157730420" sldId="339"/>
            <ac:spMk id="11" creationId="{63D61DFF-844A-4776-862A-C31BBCF1422A}"/>
          </ac:spMkLst>
        </pc:spChg>
        <pc:spChg chg="del">
          <ac:chgData name="Conroy Fernandes" userId="922052f0-dab4-4e57-b2fd-950a83e45cb6" providerId="ADAL" clId="{CE137887-C59C-4F9D-AB75-CD9851752A0F}" dt="2020-11-12T05:45:56.820" v="1241" actId="478"/>
          <ac:spMkLst>
            <pc:docMk/>
            <pc:sldMk cId="3157730420" sldId="339"/>
            <ac:spMk id="12" creationId="{081CB3D3-5173-4794-9140-1DC37137962E}"/>
          </ac:spMkLst>
        </pc:spChg>
        <pc:spChg chg="add mod">
          <ac:chgData name="Conroy Fernandes" userId="922052f0-dab4-4e57-b2fd-950a83e45cb6" providerId="ADAL" clId="{CE137887-C59C-4F9D-AB75-CD9851752A0F}" dt="2020-11-12T06:12:04.951" v="1559" actId="14100"/>
          <ac:spMkLst>
            <pc:docMk/>
            <pc:sldMk cId="3157730420" sldId="339"/>
            <ac:spMk id="14" creationId="{DBD259C7-BC34-4EC9-8D09-0D786E74BD07}"/>
          </ac:spMkLst>
        </pc:spChg>
        <pc:spChg chg="add mod">
          <ac:chgData name="Conroy Fernandes" userId="922052f0-dab4-4e57-b2fd-950a83e45cb6" providerId="ADAL" clId="{CE137887-C59C-4F9D-AB75-CD9851752A0F}" dt="2020-11-12T06:12:12.177" v="1560" actId="14100"/>
          <ac:spMkLst>
            <pc:docMk/>
            <pc:sldMk cId="3157730420" sldId="339"/>
            <ac:spMk id="15" creationId="{D3E41128-A911-4E54-8368-17D81A196965}"/>
          </ac:spMkLst>
        </pc:spChg>
        <pc:spChg chg="del mod">
          <ac:chgData name="Conroy Fernandes" userId="922052f0-dab4-4e57-b2fd-950a83e45cb6" providerId="ADAL" clId="{CE137887-C59C-4F9D-AB75-CD9851752A0F}" dt="2020-11-12T06:11:42.317" v="1554" actId="478"/>
          <ac:spMkLst>
            <pc:docMk/>
            <pc:sldMk cId="3157730420" sldId="339"/>
            <ac:spMk id="33" creationId="{00000000-0000-0000-0000-000000000000}"/>
          </ac:spMkLst>
        </pc:spChg>
        <pc:picChg chg="del">
          <ac:chgData name="Conroy Fernandes" userId="922052f0-dab4-4e57-b2fd-950a83e45cb6" providerId="ADAL" clId="{CE137887-C59C-4F9D-AB75-CD9851752A0F}" dt="2020-11-12T05:45:02.322" v="1235" actId="478"/>
          <ac:picMkLst>
            <pc:docMk/>
            <pc:sldMk cId="3157730420" sldId="339"/>
            <ac:picMk id="2" creationId="{888011F2-2795-474F-A605-EECFC4A4EE06}"/>
          </ac:picMkLst>
        </pc:picChg>
        <pc:picChg chg="add del mod ord">
          <ac:chgData name="Conroy Fernandes" userId="922052f0-dab4-4e57-b2fd-950a83e45cb6" providerId="ADAL" clId="{CE137887-C59C-4F9D-AB75-CD9851752A0F}" dt="2020-11-12T06:10:33.143" v="1549" actId="478"/>
          <ac:picMkLst>
            <pc:docMk/>
            <pc:sldMk cId="3157730420" sldId="339"/>
            <ac:picMk id="13" creationId="{3FFDB5B8-5FE3-4954-B93A-EF116EE57CA1}"/>
          </ac:picMkLst>
        </pc:picChg>
        <pc:picChg chg="add mod ord">
          <ac:chgData name="Conroy Fernandes" userId="922052f0-dab4-4e57-b2fd-950a83e45cb6" providerId="ADAL" clId="{CE137887-C59C-4F9D-AB75-CD9851752A0F}" dt="2020-11-12T06:11:39.436" v="1553" actId="1076"/>
          <ac:picMkLst>
            <pc:docMk/>
            <pc:sldMk cId="3157730420" sldId="339"/>
            <ac:picMk id="16" creationId="{5B6C8F22-BEE4-4838-A392-21A98893B81F}"/>
          </ac:picMkLst>
        </pc:picChg>
      </pc:sldChg>
      <pc:sldChg chg="addSp delSp modSp add mod">
        <pc:chgData name="Conroy Fernandes" userId="922052f0-dab4-4e57-b2fd-950a83e45cb6" providerId="ADAL" clId="{CE137887-C59C-4F9D-AB75-CD9851752A0F}" dt="2020-11-12T06:07:24.378" v="1520" actId="5793"/>
        <pc:sldMkLst>
          <pc:docMk/>
          <pc:sldMk cId="1103293468" sldId="340"/>
        </pc:sldMkLst>
        <pc:spChg chg="mod">
          <ac:chgData name="Conroy Fernandes" userId="922052f0-dab4-4e57-b2fd-950a83e45cb6" providerId="ADAL" clId="{CE137887-C59C-4F9D-AB75-CD9851752A0F}" dt="2020-11-12T06:07:24.378" v="1520" actId="5793"/>
          <ac:spMkLst>
            <pc:docMk/>
            <pc:sldMk cId="1103293468" sldId="340"/>
            <ac:spMk id="18" creationId="{00000000-0000-0000-0000-000000000000}"/>
          </ac:spMkLst>
        </pc:spChg>
        <pc:spChg chg="mod">
          <ac:chgData name="Conroy Fernandes" userId="922052f0-dab4-4e57-b2fd-950a83e45cb6" providerId="ADAL" clId="{CE137887-C59C-4F9D-AB75-CD9851752A0F}" dt="2020-11-12T06:06:51.175" v="1512" actId="14100"/>
          <ac:spMkLst>
            <pc:docMk/>
            <pc:sldMk cId="1103293468" sldId="340"/>
            <ac:spMk id="22" creationId="{00000000-0000-0000-0000-000000000000}"/>
          </ac:spMkLst>
        </pc:spChg>
        <pc:spChg chg="mod">
          <ac:chgData name="Conroy Fernandes" userId="922052f0-dab4-4e57-b2fd-950a83e45cb6" providerId="ADAL" clId="{CE137887-C59C-4F9D-AB75-CD9851752A0F}" dt="2020-11-12T05:56:54.568" v="1335" actId="14100"/>
          <ac:spMkLst>
            <pc:docMk/>
            <pc:sldMk cId="1103293468" sldId="340"/>
            <ac:spMk id="32" creationId="{00000000-0000-0000-0000-000000000000}"/>
          </ac:spMkLst>
        </pc:spChg>
        <pc:picChg chg="mod ord">
          <ac:chgData name="Conroy Fernandes" userId="922052f0-dab4-4e57-b2fd-950a83e45cb6" providerId="ADAL" clId="{CE137887-C59C-4F9D-AB75-CD9851752A0F}" dt="2020-11-12T06:04:53.615" v="1379" actId="1076"/>
          <ac:picMkLst>
            <pc:docMk/>
            <pc:sldMk cId="1103293468" sldId="340"/>
            <ac:picMk id="2" creationId="{1DFF5464-D91C-4C85-99E9-3250794AC4FC}"/>
          </ac:picMkLst>
        </pc:picChg>
        <pc:picChg chg="add mod ord">
          <ac:chgData name="Conroy Fernandes" userId="922052f0-dab4-4e57-b2fd-950a83e45cb6" providerId="ADAL" clId="{CE137887-C59C-4F9D-AB75-CD9851752A0F}" dt="2020-11-12T05:57:41.095" v="1341" actId="1076"/>
          <ac:picMkLst>
            <pc:docMk/>
            <pc:sldMk cId="1103293468" sldId="340"/>
            <ac:picMk id="9" creationId="{0516A64B-2BFD-43E4-8EBD-9DB99D1A6A61}"/>
          </ac:picMkLst>
        </pc:picChg>
        <pc:picChg chg="del">
          <ac:chgData name="Conroy Fernandes" userId="922052f0-dab4-4e57-b2fd-950a83e45cb6" providerId="ADAL" clId="{CE137887-C59C-4F9D-AB75-CD9851752A0F}" dt="2020-11-12T05:56:06.735" v="1294" actId="478"/>
          <ac:picMkLst>
            <pc:docMk/>
            <pc:sldMk cId="1103293468" sldId="340"/>
            <ac:picMk id="42" creationId="{92F1435A-A479-44CB-B779-511473A3C92E}"/>
          </ac:picMkLst>
        </pc:picChg>
        <pc:cxnChg chg="mod">
          <ac:chgData name="Conroy Fernandes" userId="922052f0-dab4-4e57-b2fd-950a83e45cb6" providerId="ADAL" clId="{CE137887-C59C-4F9D-AB75-CD9851752A0F}" dt="2020-11-12T06:07:05.472" v="1514" actId="14100"/>
          <ac:cxnSpMkLst>
            <pc:docMk/>
            <pc:sldMk cId="1103293468" sldId="340"/>
            <ac:cxnSpMk id="31" creationId="{00000000-0000-0000-0000-000000000000}"/>
          </ac:cxnSpMkLst>
        </pc:cxnChg>
        <pc:cxnChg chg="mod">
          <ac:chgData name="Conroy Fernandes" userId="922052f0-dab4-4e57-b2fd-950a83e45cb6" providerId="ADAL" clId="{CE137887-C59C-4F9D-AB75-CD9851752A0F}" dt="2020-11-12T05:57:00.776" v="1336" actId="14100"/>
          <ac:cxnSpMkLst>
            <pc:docMk/>
            <pc:sldMk cId="1103293468" sldId="340"/>
            <ac:cxnSpMk id="35" creationId="{00000000-0000-0000-0000-000000000000}"/>
          </ac:cxnSpMkLst>
        </pc:cxnChg>
        <pc:cxnChg chg="mod">
          <ac:chgData name="Conroy Fernandes" userId="922052f0-dab4-4e57-b2fd-950a83e45cb6" providerId="ADAL" clId="{CE137887-C59C-4F9D-AB75-CD9851752A0F}" dt="2020-11-12T05:58:26.946" v="1350" actId="14100"/>
          <ac:cxnSpMkLst>
            <pc:docMk/>
            <pc:sldMk cId="1103293468" sldId="340"/>
            <ac:cxnSpMk id="39" creationId="{00000000-0000-0000-0000-000000000000}"/>
          </ac:cxnSpMkLst>
        </pc:cxnChg>
      </pc:sldChg>
      <pc:sldMasterChg chg="modSp mod">
        <pc:chgData name="Conroy Fernandes" userId="922052f0-dab4-4e57-b2fd-950a83e45cb6" providerId="ADAL" clId="{CE137887-C59C-4F9D-AB75-CD9851752A0F}" dt="2020-11-12T04:52:38.820" v="48" actId="20577"/>
        <pc:sldMasterMkLst>
          <pc:docMk/>
          <pc:sldMasterMk cId="2769120201" sldId="2147483660"/>
        </pc:sldMasterMkLst>
        <pc:spChg chg="mod">
          <ac:chgData name="Conroy Fernandes" userId="922052f0-dab4-4e57-b2fd-950a83e45cb6" providerId="ADAL" clId="{CE137887-C59C-4F9D-AB75-CD9851752A0F}" dt="2020-11-12T04:52:38.820" v="48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>
        <a:solidFill>
          <a:srgbClr val="DFE8F0"/>
        </a:solidFill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solidFill>
                <a:srgbClr val="294071"/>
              </a:solidFill>
              <a:latin typeface="Cambria"/>
              <a:ea typeface="+mn-ea"/>
              <a:cs typeface="+mn-cs"/>
            </a:rPr>
            <a:t>Identify industry code based on the supplier’s business and product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>
        <a:ln>
          <a:noFill/>
        </a:ln>
      </dgm:spPr>
      <dgm:t>
        <a:bodyPr/>
        <a:lstStyle/>
        <a:p>
          <a:r>
            <a:rPr lang="en-US" sz="2000" b="1" kern="1200">
              <a:solidFill>
                <a:srgbClr val="294071"/>
              </a:solidFill>
              <a:latin typeface="Cambria"/>
              <a:ea typeface="+mn-ea"/>
              <a:cs typeface="+mn-cs"/>
            </a:rPr>
            <a:t>Identify data sources for financial and manufacturing information related to industry code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>
        <a:ln>
          <a:noFill/>
        </a:ln>
      </dgm:spPr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2000" b="1" kern="1200">
            <a:solidFill>
              <a:srgbClr val="294071"/>
            </a:solidFill>
            <a:latin typeface="Cambria"/>
            <a:ea typeface="+mn-ea"/>
            <a:cs typeface="+mn-cs"/>
          </a:endParaRPr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2C44DBFD-EB2E-4AA3-AEC2-E8D38FC783AD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solidFill>
                <a:srgbClr val="294071"/>
              </a:solidFill>
              <a:latin typeface="Cambria"/>
              <a:ea typeface="+mn-ea"/>
              <a:cs typeface="+mn-cs"/>
            </a:rPr>
            <a:t>Use industry data to calculate ratios for DM, DL, MOH, COGS, GSA &amp; PBT</a:t>
          </a:r>
        </a:p>
      </dgm:t>
    </dgm:pt>
    <dgm:pt modelId="{6BD8316D-8F54-4558-A59C-BA20C119D6F4}" type="parTrans" cxnId="{BDD8107D-5872-45E4-B969-FE6AB340507F}">
      <dgm:prSet/>
      <dgm:spPr/>
      <dgm:t>
        <a:bodyPr/>
        <a:lstStyle/>
        <a:p>
          <a:endParaRPr lang="en-US"/>
        </a:p>
      </dgm:t>
    </dgm:pt>
    <dgm:pt modelId="{DD69DCD0-0B27-4BEA-9A6B-ADBCEDEFAAD5}" type="sibTrans" cxnId="{BDD8107D-5872-45E4-B969-FE6AB340507F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3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3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3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3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3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3" custScaleX="130270">
        <dgm:presLayoutVars>
          <dgm:bulletEnabled val="1"/>
        </dgm:presLayoutVars>
      </dgm:prSet>
      <dgm:spPr/>
    </dgm:pt>
  </dgm:ptLst>
  <dgm:cxnLst>
    <dgm:cxn modelId="{59104618-18BA-4A45-858E-2823A2CFBBCD}" type="presOf" srcId="{9D72CDD3-5859-43DB-BD75-0C3C30E3DE62}" destId="{11F5BF76-220E-49DB-A754-25CDFEDCFD30}" srcOrd="0" destOrd="0" presId="urn:microsoft.com/office/officeart/2005/8/layout/vList5"/>
    <dgm:cxn modelId="{F078A718-5939-408F-B558-8FBCB6BFA3C9}" type="presOf" srcId="{9614A323-64B1-4077-A841-022051EC749A}" destId="{A60520D8-37DB-4FB8-BD82-6A2EB5B7DB22}" srcOrd="0" destOrd="0" presId="urn:microsoft.com/office/officeart/2005/8/layout/vList5"/>
    <dgm:cxn modelId="{8589941A-AE24-4371-BB9D-4FB256450AB9}" type="presOf" srcId="{B4F1B46E-22B2-4721-950C-8704487586DC}" destId="{79B8FC0C-79CB-4C19-8E0D-2B6A33327750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709EE66E-4B10-4A72-9824-C0B44B5288B5}" type="presOf" srcId="{F2881FB1-6580-4F21-A283-BFAA6F91D5D2}" destId="{61BA391A-C1A3-4C26-9905-BCC679A8D46D}" srcOrd="0" destOrd="0" presId="urn:microsoft.com/office/officeart/2005/8/layout/vList5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DD8107D-5872-45E4-B969-FE6AB340507F}" srcId="{6352CA33-6755-44BE-808F-400DA4CF80A7}" destId="{2C44DBFD-EB2E-4AA3-AEC2-E8D38FC783AD}" srcOrd="1" destOrd="0" parTransId="{6BD8316D-8F54-4558-A59C-BA20C119D6F4}" sibTransId="{DD69DCD0-0B27-4BEA-9A6B-ADBCEDEFAAD5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12D216B2-1997-4E34-A301-33A569345F0C}" type="presOf" srcId="{6352CA33-6755-44BE-808F-400DA4CF80A7}" destId="{EA80A3C2-62BE-4159-AEC0-45C90F1FC31D}" srcOrd="0" destOrd="0" presId="urn:microsoft.com/office/officeart/2005/8/layout/vList5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2BC70AC9-0A4C-4D3D-B3B6-A440A4B5C471}" type="presOf" srcId="{2C44DBFD-EB2E-4AA3-AEC2-E8D38FC783AD}" destId="{A60520D8-37DB-4FB8-BD82-6A2EB5B7DB22}" srcOrd="0" destOrd="1" presId="urn:microsoft.com/office/officeart/2005/8/layout/vList5"/>
    <dgm:cxn modelId="{F003E6CD-42C5-43EB-9734-E0FBB9A23ECB}" type="presOf" srcId="{D5197DDB-D5D2-499F-B255-CF7BB5AE2B43}" destId="{7DFE7FB1-56C2-4FE8-977E-803EFEB20831}" srcOrd="0" destOrd="0" presId="urn:microsoft.com/office/officeart/2005/8/layout/vList5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B2F2CEEC-C365-46BA-814B-03971D0E2599}" type="presOf" srcId="{00C18FBF-3FF5-4C16-97CF-AF03740D7AB6}" destId="{63A580CE-5140-4AC1-B88E-97938524B8F2}" srcOrd="0" destOrd="0" presId="urn:microsoft.com/office/officeart/2005/8/layout/vList5"/>
    <dgm:cxn modelId="{FFFE8660-8FF3-4322-AEEF-D7B3250BD0D3}" type="presParOf" srcId="{63A580CE-5140-4AC1-B88E-97938524B8F2}" destId="{12031DAE-5E2E-4F47-9AF9-0A41C3382A60}" srcOrd="0" destOrd="0" presId="urn:microsoft.com/office/officeart/2005/8/layout/vList5"/>
    <dgm:cxn modelId="{F1E09D16-7F0E-4D40-A5A8-64E6E947771E}" type="presParOf" srcId="{12031DAE-5E2E-4F47-9AF9-0A41C3382A60}" destId="{79B8FC0C-79CB-4C19-8E0D-2B6A33327750}" srcOrd="0" destOrd="0" presId="urn:microsoft.com/office/officeart/2005/8/layout/vList5"/>
    <dgm:cxn modelId="{BA7853C4-C1B0-4232-ADB0-0BA8CD55EC72}" type="presParOf" srcId="{12031DAE-5E2E-4F47-9AF9-0A41C3382A60}" destId="{11F5BF76-220E-49DB-A754-25CDFEDCFD30}" srcOrd="1" destOrd="0" presId="urn:microsoft.com/office/officeart/2005/8/layout/vList5"/>
    <dgm:cxn modelId="{02A51626-73D0-48CD-881E-5489488EE29A}" type="presParOf" srcId="{63A580CE-5140-4AC1-B88E-97938524B8F2}" destId="{8247F90F-EBBD-4364-BE30-FF1A4D54BE94}" srcOrd="1" destOrd="0" presId="urn:microsoft.com/office/officeart/2005/8/layout/vList5"/>
    <dgm:cxn modelId="{302FCAF9-FBFE-4317-9C8E-EB575D1356BC}" type="presParOf" srcId="{63A580CE-5140-4AC1-B88E-97938524B8F2}" destId="{977B95BB-1DE7-40D3-A333-5E40B1479482}" srcOrd="2" destOrd="0" presId="urn:microsoft.com/office/officeart/2005/8/layout/vList5"/>
    <dgm:cxn modelId="{FC7B32B5-ADE7-4B0D-A86D-9427C51D1C21}" type="presParOf" srcId="{977B95BB-1DE7-40D3-A333-5E40B1479482}" destId="{61BA391A-C1A3-4C26-9905-BCC679A8D46D}" srcOrd="0" destOrd="0" presId="urn:microsoft.com/office/officeart/2005/8/layout/vList5"/>
    <dgm:cxn modelId="{C0ABD3AF-30DE-4AF4-AA51-5216CA6FF382}" type="presParOf" srcId="{977B95BB-1DE7-40D3-A333-5E40B1479482}" destId="{7DFE7FB1-56C2-4FE8-977E-803EFEB20831}" srcOrd="1" destOrd="0" presId="urn:microsoft.com/office/officeart/2005/8/layout/vList5"/>
    <dgm:cxn modelId="{A609B981-6BA2-4F02-B383-0DC8B0B63967}" type="presParOf" srcId="{63A580CE-5140-4AC1-B88E-97938524B8F2}" destId="{E7C6123D-2FF3-4C04-94B4-09E92A2D906D}" srcOrd="3" destOrd="0" presId="urn:microsoft.com/office/officeart/2005/8/layout/vList5"/>
    <dgm:cxn modelId="{F301FB44-076B-422E-AA6C-1107C2783E68}" type="presParOf" srcId="{63A580CE-5140-4AC1-B88E-97938524B8F2}" destId="{EEEF210A-895F-4647-8AD9-D8AA3E7F08D7}" srcOrd="4" destOrd="0" presId="urn:microsoft.com/office/officeart/2005/8/layout/vList5"/>
    <dgm:cxn modelId="{17ACE57E-87D0-4F27-B6F3-CDDFD69890F2}" type="presParOf" srcId="{EEEF210A-895F-4647-8AD9-D8AA3E7F08D7}" destId="{EA80A3C2-62BE-4159-AEC0-45C90F1FC31D}" srcOrd="0" destOrd="0" presId="urn:microsoft.com/office/officeart/2005/8/layout/vList5"/>
    <dgm:cxn modelId="{94700F41-2B74-4211-AE3B-5CFD8D9D191D}" type="presParOf" srcId="{EEEF210A-895F-4647-8AD9-D8AA3E7F08D7}" destId="{A60520D8-37DB-4FB8-BD82-6A2EB5B7DB22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5230289" y="-3512273"/>
          <a:ext cx="1135929" cy="8448761"/>
        </a:xfrm>
        <a:prstGeom prst="round2SameRect">
          <a:avLst/>
        </a:prstGeom>
        <a:solidFill>
          <a:srgbClr val="DFE8F0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solidFill>
                <a:srgbClr val="294071"/>
              </a:solidFill>
              <a:latin typeface="Cambria"/>
              <a:ea typeface="+mn-ea"/>
              <a:cs typeface="+mn-cs"/>
            </a:rPr>
            <a:t>Identify industry code based on the supplier’s business and product</a:t>
          </a:r>
        </a:p>
      </dsp:txBody>
      <dsp:txXfrm rot="-5400000">
        <a:off x="1573874" y="199593"/>
        <a:ext cx="8393310" cy="1025027"/>
      </dsp:txXfrm>
    </dsp:sp>
    <dsp:sp modelId="{79B8FC0C-79CB-4C19-8E0D-2B6A33327750}">
      <dsp:nvSpPr>
        <dsp:cNvPr id="0" name=""/>
        <dsp:cNvSpPr/>
      </dsp:nvSpPr>
      <dsp:spPr>
        <a:xfrm>
          <a:off x="111079" y="2151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Step 1</a:t>
          </a:r>
        </a:p>
      </dsp:txBody>
      <dsp:txXfrm>
        <a:off x="180393" y="71465"/>
        <a:ext cx="1324165" cy="1281283"/>
      </dsp:txXfrm>
    </dsp:sp>
    <dsp:sp modelId="{7DFE7FB1-56C2-4FE8-977E-803EFEB20831}">
      <dsp:nvSpPr>
        <dsp:cNvPr id="0" name=""/>
        <dsp:cNvSpPr/>
      </dsp:nvSpPr>
      <dsp:spPr>
        <a:xfrm rot="5400000">
          <a:off x="5230289" y="-2021366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solidFill>
                <a:srgbClr val="294071"/>
              </a:solidFill>
              <a:latin typeface="Cambria"/>
              <a:ea typeface="+mn-ea"/>
              <a:cs typeface="+mn-cs"/>
            </a:rPr>
            <a:t>Identify data sources for financial and manufacturing information related to industry code</a:t>
          </a:r>
        </a:p>
      </dsp:txBody>
      <dsp:txXfrm rot="-5400000">
        <a:off x="1573874" y="1690500"/>
        <a:ext cx="8393310" cy="1025027"/>
      </dsp:txXfrm>
    </dsp:sp>
    <dsp:sp modelId="{61BA391A-C1A3-4C26-9905-BCC679A8D46D}">
      <dsp:nvSpPr>
        <dsp:cNvPr id="0" name=""/>
        <dsp:cNvSpPr/>
      </dsp:nvSpPr>
      <dsp:spPr>
        <a:xfrm>
          <a:off x="111079" y="1493058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Step 2</a:t>
          </a:r>
        </a:p>
      </dsp:txBody>
      <dsp:txXfrm>
        <a:off x="180393" y="1562372"/>
        <a:ext cx="1324165" cy="1281283"/>
      </dsp:txXfrm>
    </dsp:sp>
    <dsp:sp modelId="{A60520D8-37DB-4FB8-BD82-6A2EB5B7DB22}">
      <dsp:nvSpPr>
        <dsp:cNvPr id="0" name=""/>
        <dsp:cNvSpPr/>
      </dsp:nvSpPr>
      <dsp:spPr>
        <a:xfrm rot="5400000">
          <a:off x="5230289" y="-530459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kern="1200">
            <a:solidFill>
              <a:srgbClr val="294071"/>
            </a:solidFill>
            <a:latin typeface="Cambria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solidFill>
                <a:srgbClr val="294071"/>
              </a:solidFill>
              <a:latin typeface="Cambria"/>
              <a:ea typeface="+mn-ea"/>
              <a:cs typeface="+mn-cs"/>
            </a:rPr>
            <a:t>Use industry data to calculate ratios for DM, DL, MOH, COGS, GSA &amp; PBT</a:t>
          </a:r>
        </a:p>
      </dsp:txBody>
      <dsp:txXfrm rot="-5400000">
        <a:off x="1573874" y="3181407"/>
        <a:ext cx="8393310" cy="1025027"/>
      </dsp:txXfrm>
    </dsp:sp>
    <dsp:sp modelId="{EA80A3C2-62BE-4159-AEC0-45C90F1FC31D}">
      <dsp:nvSpPr>
        <dsp:cNvPr id="0" name=""/>
        <dsp:cNvSpPr/>
      </dsp:nvSpPr>
      <dsp:spPr>
        <a:xfrm>
          <a:off x="111079" y="2983965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Step 3</a:t>
          </a:r>
        </a:p>
      </dsp:txBody>
      <dsp:txXfrm>
        <a:off x="180393" y="3053279"/>
        <a:ext cx="1324165" cy="128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10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2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Korea-</a:t>
            </a:r>
          </a:p>
          <a:p>
            <a:endParaRPr lang="en-US"/>
          </a:p>
          <a:p>
            <a:r>
              <a:rPr lang="en-US"/>
              <a:t>Basic Metal Manufacturing</a:t>
            </a:r>
          </a:p>
          <a:p>
            <a:r>
              <a:rPr lang="en-US"/>
              <a:t>COGS 116,108,609</a:t>
            </a:r>
          </a:p>
          <a:p>
            <a:r>
              <a:rPr lang="en-US"/>
              <a:t>DM 79,607,506</a:t>
            </a:r>
          </a:p>
          <a:p>
            <a:endParaRPr lang="en-US"/>
          </a:p>
          <a:p>
            <a:r>
              <a:rPr lang="en-US"/>
              <a:t>DM/COGS=68%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11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1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12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1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13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9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14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Subtitle 1</a:t>
            </a:r>
          </a:p>
          <a:p>
            <a:pPr lvl="0" eaLnBrk="1" latinLnBrk="0" hangingPunct="1"/>
            <a:r>
              <a:rPr kumimoji="0" lang="en-US"/>
              <a:t>Subtitle 2</a:t>
            </a:r>
          </a:p>
          <a:p>
            <a:pPr lvl="0" eaLnBrk="1" latinLnBrk="0" hangingPunct="1"/>
            <a:r>
              <a:rPr kumimoji="0" lang="en-US"/>
              <a:t>Subtitle 3</a:t>
            </a:r>
          </a:p>
          <a:p>
            <a:pPr lvl="0" eaLnBrk="1" latinLnBrk="0" hangingPunct="1"/>
            <a:r>
              <a:rPr kumimoji="0" lang="en-US"/>
              <a:t>Subtitle 4</a:t>
            </a:r>
          </a:p>
          <a:p>
            <a:pPr lvl="0" eaLnBrk="1" latinLnBrk="0" hangingPunct="1"/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Subtitle 1</a:t>
            </a:r>
          </a:p>
          <a:p>
            <a:pPr lvl="0" eaLnBrk="1" latinLnBrk="0" hangingPunct="1"/>
            <a:r>
              <a:rPr kumimoji="0" lang="en-US"/>
              <a:t>Subtitle 2</a:t>
            </a:r>
          </a:p>
          <a:p>
            <a:pPr lvl="0" eaLnBrk="1" latinLnBrk="0" hangingPunct="1"/>
            <a:r>
              <a:rPr kumimoji="0" lang="en-US"/>
              <a:t>Subtitle 3</a:t>
            </a:r>
          </a:p>
          <a:p>
            <a:pPr lvl="0" eaLnBrk="1" latinLnBrk="0" hangingPunct="1"/>
            <a:r>
              <a:rPr kumimoji="0" lang="en-US"/>
              <a:t>Subtitle 4</a:t>
            </a:r>
          </a:p>
          <a:p>
            <a:pPr lvl="0" eaLnBrk="1" latinLnBrk="0" hangingPunct="1"/>
            <a:endParaRPr kumimoji="0" lang="en-US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tline.cbs.nl/statweb/?LA=e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/>
          </a:p>
        </p:txBody>
      </p:sp>
      <p:graphicFrame>
        <p:nvGraphicFramePr>
          <p:cNvPr id="6" name="Content Placeholder 3" descr="Stacked List" title="SmartArt"/>
          <p:cNvGraphicFramePr>
            <a:graphicFrameLocks noGrp="1"/>
          </p:cNvGraphicFramePr>
          <p:nvPr>
            <p:ph idx="1"/>
          </p:nvPr>
        </p:nvGraphicFramePr>
        <p:xfrm>
          <a:off x="1347787" y="1447800"/>
          <a:ext cx="10133714" cy="44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509587" y="13138"/>
            <a:ext cx="11341418" cy="520456"/>
          </a:xfrm>
          <a:prstGeom prst="rect">
            <a:avLst/>
          </a:prstGeom>
        </p:spPr>
        <p:txBody>
          <a:bodyPr rtlCol="0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r>
              <a:rPr lang="en-US" sz="2800" dirty="0"/>
              <a:t>How to build an Industry Cost Profile (ICP) for a product in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62471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167187" y="1828800"/>
            <a:ext cx="6400800" cy="3048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421405"/>
              </p:ext>
            </p:extLst>
          </p:nvPr>
        </p:nvGraphicFramePr>
        <p:xfrm>
          <a:off x="4167187" y="1905000"/>
          <a:ext cx="6261100" cy="277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i="1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Purchase value of sales (DM)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20,940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38362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i="1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 returns Total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44,995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16080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Material (DM)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46.5%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82200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Personnel Costs Total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11,930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40640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 returns Total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44,995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8335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Labor (TL)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26.5%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96308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540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prstClr val="white"/>
                </a:solidFill>
              </a:rPr>
              <a:t>1.. Calculate the Direct Material (DM) ratio as percentage of sales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b="1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b="1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b="1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prstClr val="white"/>
                </a:solidFill>
              </a:rPr>
              <a:t>2. Calculate Total Labour ratio as percentage of sales/revenue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271587" y="0"/>
            <a:ext cx="10897239" cy="914399"/>
          </a:xfrm>
        </p:spPr>
        <p:txBody>
          <a:bodyPr anchor="ctr"/>
          <a:lstStyle/>
          <a:p>
            <a:pPr lvl="0"/>
            <a:r>
              <a:rPr lang="en-US" sz="2800"/>
              <a:t>Use Financial and Manufacturing Information </a:t>
            </a:r>
            <a:br>
              <a:rPr lang="en-US" sz="2800"/>
            </a:br>
            <a:r>
              <a:rPr lang="en-US" sz="280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1300" y="205740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1.</a:t>
            </a:r>
          </a:p>
        </p:txBody>
      </p:sp>
      <p:pic>
        <p:nvPicPr>
          <p:cNvPr id="52" name="Picture 51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2" y="3765570"/>
            <a:ext cx="171450" cy="17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Straight Connector 27"/>
          <p:cNvCxnSpPr/>
          <p:nvPr/>
        </p:nvCxnSpPr>
        <p:spPr>
          <a:xfrm>
            <a:off x="4319587" y="26670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2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>
                  <a:solidFill>
                    <a:prstClr val="white"/>
                  </a:solidFill>
                </a:rPr>
                <a:t>Step 3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319587" y="40386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2" y="2393971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3431300" y="3303057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01626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0"/>
          <p:cNvSpPr/>
          <p:nvPr/>
        </p:nvSpPr>
        <p:spPr>
          <a:xfrm>
            <a:off x="4167187" y="1828800"/>
            <a:ext cx="6400800" cy="3048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714012"/>
              </p:ext>
            </p:extLst>
          </p:nvPr>
        </p:nvGraphicFramePr>
        <p:xfrm>
          <a:off x="4214054" y="1524000"/>
          <a:ext cx="6261100" cy="3308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Labor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26.5%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20306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 (DL)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294071"/>
                          </a:solidFill>
                          <a:effectLst/>
                        </a:rPr>
                        <a:t>=0.70*26.5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294071"/>
                          </a:solidFill>
                        </a:rPr>
                        <a:t>Direct Labor (DL)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1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rgbClr val="294071"/>
                          </a:solidFill>
                        </a:rPr>
                        <a:t>Indirect Labor to SOH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=0.10*(26.5-18.6)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>
                          <a:solidFill>
                            <a:srgbClr val="294071"/>
                          </a:solidFill>
                        </a:rPr>
                        <a:t>Indirect Labor to SOH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294071"/>
                          </a:solidFill>
                          <a:effectLst/>
                        </a:rPr>
                        <a:t>   0.8%</a:t>
                      </a:r>
                      <a:endParaRPr lang="en-US" sz="1800" b="1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800" b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Indirect </a:t>
                      </a:r>
                      <a:r>
                        <a:rPr kumimoji="0" lang="en-IN" sz="1800" b="0" kern="1200" err="1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Labor</a:t>
                      </a:r>
                      <a:r>
                        <a:rPr kumimoji="0" lang="en-IN" sz="1800" b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 to SGA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800" b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=0.90*(26.5-18.6)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1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Indirect </a:t>
                      </a:r>
                      <a:r>
                        <a:rPr kumimoji="0" lang="en-IN" sz="1800" b="1" kern="1200" err="1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Labor</a:t>
                      </a:r>
                      <a:r>
                        <a:rPr kumimoji="0" lang="en-IN" sz="1800" b="1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 to SGA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800" b="1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7.2%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57667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3</a:t>
            </a:r>
            <a:r>
              <a:rPr lang="en-IN" sz="1600" i="1">
                <a:solidFill>
                  <a:schemeClr val="bg1"/>
                </a:solidFill>
              </a:rPr>
              <a:t>. </a:t>
            </a:r>
            <a:r>
              <a:rPr lang="en-IN" sz="1600">
                <a:solidFill>
                  <a:schemeClr val="bg1"/>
                </a:solidFill>
              </a:rPr>
              <a:t>Use the below assumptions to calculate DL, Indirect </a:t>
            </a:r>
            <a:r>
              <a:rPr lang="en-IN" sz="1600" err="1">
                <a:solidFill>
                  <a:schemeClr val="bg1"/>
                </a:solidFill>
              </a:rPr>
              <a:t>Labor</a:t>
            </a:r>
            <a:r>
              <a:rPr lang="en-IN" sz="1600">
                <a:solidFill>
                  <a:schemeClr val="bg1"/>
                </a:solidFill>
              </a:rPr>
              <a:t> to SOH &amp; Indirect </a:t>
            </a:r>
            <a:r>
              <a:rPr lang="en-IN" sz="1600" err="1">
                <a:solidFill>
                  <a:schemeClr val="bg1"/>
                </a:solidFill>
              </a:rPr>
              <a:t>Labor</a:t>
            </a:r>
            <a:r>
              <a:rPr lang="en-IN" sz="1600">
                <a:solidFill>
                  <a:schemeClr val="bg1"/>
                </a:solidFill>
              </a:rPr>
              <a:t> to SGA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i="1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>
                <a:solidFill>
                  <a:schemeClr val="bg1"/>
                </a:solidFill>
              </a:rPr>
              <a:t>Anklesaria assumption :-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>
                <a:solidFill>
                  <a:schemeClr val="bg1"/>
                </a:solidFill>
              </a:rPr>
              <a:t>1. DL/TL=70%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>
                <a:solidFill>
                  <a:schemeClr val="bg1"/>
                </a:solidFill>
              </a:rPr>
              <a:t>2. 10% of Indirect labour contributes to Service Overhead (SOH)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>
                <a:solidFill>
                  <a:schemeClr val="bg1"/>
                </a:solidFill>
              </a:rPr>
              <a:t>3. 90% of Indirect labour contributes to Selling, general &amp; Administrative (SGA) expenses.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/>
              <a:t>Use Financial and Manufacturing Information </a:t>
            </a:r>
            <a:br>
              <a:rPr lang="en-US" sz="2800"/>
            </a:br>
            <a:r>
              <a:rPr lang="en-US" sz="2800"/>
              <a:t>to Calculate Ratios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334704" y="2590145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334704" y="35052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4" name="Rounded Rectangle 3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</a:t>
              </a:r>
              <a:r>
                <a:rPr lang="en-US" sz="2500"/>
                <a:t>3</a:t>
              </a:r>
              <a:endParaRPr lang="en-US" sz="2500" kern="120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421921" y="198120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3.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334704" y="45720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91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167187" y="1371600"/>
            <a:ext cx="6400800" cy="44958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731297"/>
              </p:ext>
            </p:extLst>
          </p:nvPr>
        </p:nvGraphicFramePr>
        <p:xfrm>
          <a:off x="4154487" y="1637347"/>
          <a:ext cx="6261100" cy="3981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Costs of energy use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2788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Housing costs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615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8683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Equipment and inventory costs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56686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Transport costs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Depreciation fixed assets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920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rgbClr val="294071"/>
                          </a:solidFill>
                        </a:rPr>
                        <a:t>Operational Cost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3,509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b="1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 returns Total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44,995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1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Operational Cost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1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74090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US" sz="1800" i="0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800" b="0" i="0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85545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>
                          <a:solidFill>
                            <a:srgbClr val="294071"/>
                          </a:solidFill>
                        </a:rPr>
                        <a:t>Indirect Labor to SOH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294071"/>
                          </a:solidFill>
                          <a:effectLst/>
                        </a:rPr>
                        <a:t>   0.8%</a:t>
                      </a:r>
                      <a:endParaRPr lang="en-US" sz="1800" b="1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21230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1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Operational Cost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1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28553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1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 Overhead (SOH)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1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971518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4.  Calculate Service Overhead (SOH)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i="1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/>
              <a:t>Use Financial and Manufacturing Information </a:t>
            </a:r>
            <a:br>
              <a:rPr lang="en-US" sz="2800"/>
            </a:br>
            <a:r>
              <a:rPr lang="en-US" sz="280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1299" y="153418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5.</a:t>
            </a:r>
          </a:p>
        </p:txBody>
      </p: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3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</a:t>
              </a:r>
              <a:r>
                <a:rPr lang="en-US" sz="2500"/>
                <a:t>3</a:t>
              </a:r>
              <a:endParaRPr lang="en-US" sz="2500" kern="1200"/>
            </a:p>
          </p:txBody>
        </p:sp>
      </p:grpSp>
      <p:pic>
        <p:nvPicPr>
          <p:cNvPr id="17" name="Picture 16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7" y="3753499"/>
            <a:ext cx="171450" cy="17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traight Connector 24"/>
          <p:cNvCxnSpPr/>
          <p:nvPr/>
        </p:nvCxnSpPr>
        <p:spPr>
          <a:xfrm>
            <a:off x="4319587" y="3415972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426304" y="2892752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6.</a:t>
            </a:r>
          </a:p>
        </p:txBody>
      </p:sp>
      <p:sp>
        <p:nvSpPr>
          <p:cNvPr id="21" name="Rounded Rectangle 17"/>
          <p:cNvSpPr/>
          <p:nvPr/>
        </p:nvSpPr>
        <p:spPr>
          <a:xfrm>
            <a:off x="394763" y="2228383"/>
            <a:ext cx="2476500" cy="185195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>
                <a:solidFill>
                  <a:schemeClr val="tx1"/>
                </a:solidFill>
              </a:rPr>
              <a:t>SOH = Indirect </a:t>
            </a:r>
            <a:r>
              <a:rPr lang="en-IN" sz="1600" i="1" err="1">
                <a:solidFill>
                  <a:schemeClr val="tx1"/>
                </a:solidFill>
              </a:rPr>
              <a:t>Labor</a:t>
            </a:r>
            <a:r>
              <a:rPr lang="en-IN" sz="1600" i="1">
                <a:solidFill>
                  <a:schemeClr val="tx1"/>
                </a:solidFill>
              </a:rPr>
              <a:t> to SOH + Energy costs + Housing cost + Equipment &amp; inventory costs + transport costs + Depreciations fixed assets)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26304" y="4035753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7.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319587" y="3937061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19587" y="51054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Ad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2587" y="3118578"/>
            <a:ext cx="228600" cy="228600"/>
          </a:xfrm>
          <a:prstGeom prst="rect">
            <a:avLst/>
          </a:prstGeom>
        </p:spPr>
      </p:pic>
      <p:pic>
        <p:nvPicPr>
          <p:cNvPr id="36" name="Graphic 35" descr="Ad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2587" y="4814763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07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167187" y="1371600"/>
            <a:ext cx="6400800" cy="44958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33607"/>
              </p:ext>
            </p:extLst>
          </p:nvPr>
        </p:nvGraphicFramePr>
        <p:xfrm>
          <a:off x="4154487" y="1637347"/>
          <a:ext cx="6261100" cy="3990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Sales costs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2788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costs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  <a:endParaRPr kumimoji="0" lang="en-US" sz="1800" b="0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8683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Costs of other services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56686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Other liabilities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1,253</a:t>
                      </a:r>
                      <a:endParaRPr kumimoji="0" lang="en-US" sz="1800" b="0" i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1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2,317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 returns Total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44,995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b="1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1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SGA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1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US" sz="1800" b="1" i="0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800" b="1" i="0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74090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1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Indirect </a:t>
                      </a:r>
                      <a:r>
                        <a:rPr kumimoji="0" lang="en-IN" sz="1800" b="1" kern="1200" err="1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Labor</a:t>
                      </a:r>
                      <a:r>
                        <a:rPr kumimoji="0" lang="en-IN" sz="1800" b="1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 to SGA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800" b="1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7.2%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85545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1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SGA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1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21230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1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SGA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1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28553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US" sz="1800" b="1" i="0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800" b="1" i="0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971518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5. Calculate SGA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i="1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/>
              <a:t>Use Financial and Manufacturing Information </a:t>
            </a:r>
            <a:br>
              <a:rPr lang="en-US" sz="2800"/>
            </a:br>
            <a:r>
              <a:rPr lang="en-US" sz="280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1299" y="153418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5.</a:t>
            </a:r>
          </a:p>
        </p:txBody>
      </p: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3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</a:t>
              </a:r>
              <a:r>
                <a:rPr lang="en-US" sz="2500"/>
                <a:t>3</a:t>
              </a:r>
              <a:endParaRPr lang="en-US" sz="2500" kern="1200"/>
            </a:p>
          </p:txBody>
        </p:sp>
      </p:grpSp>
      <p:pic>
        <p:nvPicPr>
          <p:cNvPr id="17" name="Picture 16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7" y="3512254"/>
            <a:ext cx="171450" cy="17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traight Connector 24"/>
          <p:cNvCxnSpPr/>
          <p:nvPr/>
        </p:nvCxnSpPr>
        <p:spPr>
          <a:xfrm>
            <a:off x="4319587" y="30480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426304" y="2892752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6.</a:t>
            </a:r>
          </a:p>
        </p:txBody>
      </p:sp>
      <p:sp>
        <p:nvSpPr>
          <p:cNvPr id="21" name="Rounded Rectangle 17"/>
          <p:cNvSpPr/>
          <p:nvPr/>
        </p:nvSpPr>
        <p:spPr>
          <a:xfrm>
            <a:off x="401113" y="2122021"/>
            <a:ext cx="2476500" cy="185195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>
                <a:solidFill>
                  <a:schemeClr val="tx1"/>
                </a:solidFill>
              </a:rPr>
              <a:t>SGA = Indirect </a:t>
            </a:r>
            <a:r>
              <a:rPr lang="en-IN" sz="1600" i="1" err="1">
                <a:solidFill>
                  <a:schemeClr val="tx1"/>
                </a:solidFill>
              </a:rPr>
              <a:t>Labor</a:t>
            </a:r>
            <a:r>
              <a:rPr lang="en-IN" sz="1600" i="1">
                <a:solidFill>
                  <a:schemeClr val="tx1"/>
                </a:solidFill>
              </a:rPr>
              <a:t> to SGA +Sales costs+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>
                <a:solidFill>
                  <a:schemeClr val="tx1"/>
                </a:solidFill>
              </a:rPr>
              <a:t>Communication costs+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>
                <a:solidFill>
                  <a:schemeClr val="tx1"/>
                </a:solidFill>
              </a:rPr>
              <a:t>Costs of other services+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>
                <a:solidFill>
                  <a:schemeClr val="tx1"/>
                </a:solidFill>
              </a:rPr>
              <a:t>Other liabilities)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26304" y="4035753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7.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319587" y="37338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19587" y="48006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Ad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5437" y="2775020"/>
            <a:ext cx="228600" cy="228600"/>
          </a:xfrm>
          <a:prstGeom prst="rect">
            <a:avLst/>
          </a:prstGeom>
        </p:spPr>
      </p:pic>
      <p:pic>
        <p:nvPicPr>
          <p:cNvPr id="27" name="Graphic 26" descr="Ad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7923" y="4521903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8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167187" y="1371600"/>
            <a:ext cx="6400800" cy="44958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238407"/>
              </p:ext>
            </p:extLst>
          </p:nvPr>
        </p:nvGraphicFramePr>
        <p:xfrm>
          <a:off x="4154487" y="1637347"/>
          <a:ext cx="6261100" cy="2884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2788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DM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46.5</a:t>
                      </a:r>
                      <a:endParaRPr kumimoji="0" lang="en-US" sz="1800" b="0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8683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SOH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56686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SGA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1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86.0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=100-86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b="1" kern="120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1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PBT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1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US" sz="1800" b="1" i="0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800" b="1" i="0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971518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>
                <a:solidFill>
                  <a:schemeClr val="bg1"/>
                </a:solidFill>
              </a:rPr>
              <a:t>Steps: 5 - 6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i="1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5. Calculate Profit Before Tax (PBT) Cost Of  Goods Sold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i="1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/>
              <a:t>Use Financial and Manufacturing Information </a:t>
            </a:r>
            <a:br>
              <a:rPr lang="en-US" sz="2800"/>
            </a:br>
            <a:r>
              <a:rPr lang="en-US" sz="280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1299" y="153418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5.</a:t>
            </a:r>
          </a:p>
        </p:txBody>
      </p: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3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</a:t>
              </a:r>
              <a:r>
                <a:rPr lang="en-US" sz="2500"/>
                <a:t>3</a:t>
              </a:r>
              <a:endParaRPr lang="en-US" sz="2500" kern="1200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4319587" y="30480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426304" y="2892752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6.</a:t>
            </a:r>
          </a:p>
        </p:txBody>
      </p:sp>
      <p:sp>
        <p:nvSpPr>
          <p:cNvPr id="21" name="Rounded Rectangle 17"/>
          <p:cNvSpPr/>
          <p:nvPr/>
        </p:nvSpPr>
        <p:spPr>
          <a:xfrm>
            <a:off x="391136" y="2892752"/>
            <a:ext cx="2476500" cy="114300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>
                <a:solidFill>
                  <a:schemeClr val="tx1"/>
                </a:solidFill>
              </a:rPr>
              <a:t>PBT = 100- SGA-SOH-DL- DM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319587" y="37338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Ad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4436" y="2756512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55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62187" y="2286000"/>
            <a:ext cx="83820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Present all your calculated ratios in the cost breakdown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15</a:t>
            </a:fld>
            <a:endParaRPr lang="en-I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733904"/>
              </p:ext>
            </p:extLst>
          </p:nvPr>
        </p:nvGraphicFramePr>
        <p:xfrm>
          <a:off x="2490787" y="2514600"/>
          <a:ext cx="7207249" cy="2857500"/>
        </p:xfrm>
        <a:graphic>
          <a:graphicData uri="http://schemas.openxmlformats.org/drawingml/2006/table">
            <a:tbl>
              <a:tblPr/>
              <a:tblGrid>
                <a:gridCol w="20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</a:t>
                      </a:r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46.5%</a:t>
                      </a:r>
                      <a:endParaRPr lang="en-US" sz="1800" b="0" i="1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</a:t>
                      </a:r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18.6%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Service Overhead (SOH)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8.6%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73.7%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SGA &amp; Other </a:t>
                      </a:r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12.3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</a:t>
                      </a:r>
                      <a:r>
                        <a:rPr lang="en-US" sz="18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14.0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85824" y="3200400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294071"/>
                </a:solidFill>
              </a:rPr>
              <a:t>Ratios calculated from </a:t>
            </a:r>
            <a:r>
              <a:rPr lang="en-IN">
                <a:solidFill>
                  <a:srgbClr val="294071"/>
                </a:solidFill>
                <a:latin typeface="Cambria" panose="02040503050406030204" pitchFamily="18" charset="0"/>
              </a:rPr>
              <a:t>”Statistics Netherlands”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291387" y="2517326"/>
            <a:ext cx="294437" cy="2207073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cxnSp>
        <p:nvCxnSpPr>
          <p:cNvPr id="5" name="Straight Connector 4"/>
          <p:cNvCxnSpPr/>
          <p:nvPr/>
        </p:nvCxnSpPr>
        <p:spPr>
          <a:xfrm>
            <a:off x="2643187" y="3810000"/>
            <a:ext cx="4495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3187" y="4724400"/>
            <a:ext cx="4495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4587" y="1444434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294071"/>
                </a:solidFill>
              </a:rPr>
              <a:t>Industry cost profile for “43 </a:t>
            </a:r>
            <a:r>
              <a:rPr lang="en-IN" sz="2200" b="1" u="sng" dirty="0">
                <a:solidFill>
                  <a:srgbClr val="294071"/>
                </a:solidFill>
              </a:rPr>
              <a:t>Specialised construction activities”</a:t>
            </a:r>
            <a:endParaRPr lang="en-US" sz="2200" b="1" u="sng" dirty="0"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7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C216BD-511A-40C8-91AC-565723CBB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158" y="1123443"/>
            <a:ext cx="8260986" cy="52365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2</a:t>
            </a:fld>
            <a:endParaRPr lang="en-IN" sz="180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pl-PL" sz="1600" dirty="0">
                <a:solidFill>
                  <a:schemeClr val="bg1"/>
                </a:solidFill>
              </a:rPr>
              <a:t>Go to</a:t>
            </a: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“Themes”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3" name="Rounded Rectangle 2">
            <a:hlinkClick r:id="rId3"/>
          </p:cNvPr>
          <p:cNvSpPr/>
          <p:nvPr/>
        </p:nvSpPr>
        <p:spPr>
          <a:xfrm>
            <a:off x="395926" y="1981200"/>
            <a:ext cx="2399661" cy="9906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  <a:hlinkClick r:id="rId3"/>
              </a:rPr>
              <a:t>http://statline.cbs.nl/statweb/?LA=en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7211504" y="1447014"/>
            <a:ext cx="770395" cy="43834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 flipV="1">
            <a:off x="2196445" y="1666187"/>
            <a:ext cx="5015059" cy="1762813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/>
              <a:t>Identify Industry &amp; obtain Financial and Manufacturing Information Related to Industry.</a:t>
            </a:r>
            <a:endParaRPr lang="en-US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C62B8A-75D9-4675-A723-095BE968C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025" y="1139661"/>
            <a:ext cx="8469235" cy="53025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/>
              <a:t>Identify Industry &amp; obtain Financial and Manufacturing Information Related to Industry.</a:t>
            </a:r>
            <a:endParaRPr lang="en-US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Click on the Industry of interest.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In our example it is “Construction and housing”.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>
                <a:solidFill>
                  <a:schemeClr val="bg1"/>
                </a:solidFill>
              </a:rPr>
              <a:t>Then click on “Trade and industry; finance, SIC 2008</a:t>
            </a: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IN" sz="160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2" name="Rounded Rectangle 9"/>
          <p:cNvSpPr/>
          <p:nvPr/>
        </p:nvSpPr>
        <p:spPr>
          <a:xfrm rot="10800000" flipV="1">
            <a:off x="3464025" y="2984369"/>
            <a:ext cx="1984668" cy="249025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33" name="Rounded Rectangle 9"/>
          <p:cNvSpPr/>
          <p:nvPr/>
        </p:nvSpPr>
        <p:spPr>
          <a:xfrm rot="10800000" flipV="1">
            <a:off x="5618914" y="3156407"/>
            <a:ext cx="1903676" cy="304800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5" name="Connector: Elbow 34"/>
          <p:cNvCxnSpPr>
            <a:cxnSpLocks/>
            <a:endCxn id="32" idx="3"/>
          </p:cNvCxnSpPr>
          <p:nvPr/>
        </p:nvCxnSpPr>
        <p:spPr>
          <a:xfrm flipV="1">
            <a:off x="1231129" y="3108882"/>
            <a:ext cx="2232896" cy="515724"/>
          </a:xfrm>
          <a:prstGeom prst="bentConnector3">
            <a:avLst>
              <a:gd name="adj1" fmla="val 69842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/>
          <p:cNvCxnSpPr>
            <a:cxnSpLocks/>
            <a:stCxn id="32" idx="1"/>
            <a:endCxn id="33" idx="3"/>
          </p:cNvCxnSpPr>
          <p:nvPr/>
        </p:nvCxnSpPr>
        <p:spPr>
          <a:xfrm>
            <a:off x="5448693" y="3108882"/>
            <a:ext cx="170221" cy="199925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FF5464-D91C-4C85-99E9-3250794AC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799" y="1323178"/>
            <a:ext cx="8275247" cy="4823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16A64B-2BFD-43E4-8EBD-9DB99D1A6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665" y="1849341"/>
            <a:ext cx="3861036" cy="42179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Industry.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the filter sign next to ‘Sector/branches (SIC 2008)’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Uncheck the ‘Sector/branches (SIC 2008)’  selection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Under ‘Branches 2</a:t>
            </a:r>
            <a:r>
              <a:rPr lang="en-US" sz="1600" baseline="30000" dirty="0">
                <a:solidFill>
                  <a:schemeClr val="bg1"/>
                </a:solidFill>
              </a:rPr>
              <a:t>nd</a:t>
            </a:r>
            <a:r>
              <a:rPr lang="en-US" sz="1600" dirty="0">
                <a:solidFill>
                  <a:schemeClr val="bg1"/>
                </a:solidFill>
              </a:rPr>
              <a:t> digit by 1th digit’ select ‘F Construction’ and from the subsequent dropdown select ’43 </a:t>
            </a:r>
            <a:r>
              <a:rPr lang="en-US" sz="1600" dirty="0" err="1">
                <a:solidFill>
                  <a:schemeClr val="bg1"/>
                </a:solidFill>
              </a:rPr>
              <a:t>Specialised</a:t>
            </a:r>
            <a:r>
              <a:rPr lang="en-US" sz="1600" dirty="0">
                <a:solidFill>
                  <a:schemeClr val="bg1"/>
                </a:solidFill>
              </a:rPr>
              <a:t> construction activities’</a:t>
            </a:r>
          </a:p>
        </p:txBody>
      </p:sp>
      <p:sp>
        <p:nvSpPr>
          <p:cNvPr id="32" name="Rounded Rectangle 9"/>
          <p:cNvSpPr/>
          <p:nvPr/>
        </p:nvSpPr>
        <p:spPr>
          <a:xfrm rot="10800000" flipV="1">
            <a:off x="3714159" y="3834813"/>
            <a:ext cx="1244340" cy="246994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33" name="Rounded Rectangle 9"/>
          <p:cNvSpPr/>
          <p:nvPr/>
        </p:nvSpPr>
        <p:spPr>
          <a:xfrm rot="10800000" flipV="1">
            <a:off x="7288325" y="2336026"/>
            <a:ext cx="3880376" cy="263508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5" name="Connector: Elbow 34"/>
          <p:cNvCxnSpPr>
            <a:cxnSpLocks/>
            <a:endCxn id="32" idx="0"/>
          </p:cNvCxnSpPr>
          <p:nvPr/>
        </p:nvCxnSpPr>
        <p:spPr>
          <a:xfrm>
            <a:off x="1271586" y="2200137"/>
            <a:ext cx="3064743" cy="1634676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/>
          <p:cNvCxnSpPr>
            <a:cxnSpLocks/>
            <a:endCxn id="33" idx="3"/>
          </p:cNvCxnSpPr>
          <p:nvPr/>
        </p:nvCxnSpPr>
        <p:spPr>
          <a:xfrm flipV="1">
            <a:off x="2017336" y="2467780"/>
            <a:ext cx="5270989" cy="69265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9"/>
          <p:cNvSpPr/>
          <p:nvPr/>
        </p:nvSpPr>
        <p:spPr>
          <a:xfrm rot="10800000" flipV="1">
            <a:off x="7245863" y="3404741"/>
            <a:ext cx="3942177" cy="2336183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1" name="Connector: Elbow 30"/>
          <p:cNvCxnSpPr>
            <a:cxnSpLocks/>
          </p:cNvCxnSpPr>
          <p:nvPr/>
        </p:nvCxnSpPr>
        <p:spPr>
          <a:xfrm flipV="1">
            <a:off x="2516953" y="4360976"/>
            <a:ext cx="4728910" cy="493496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29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FF5464-D91C-4C85-99E9-3250794AC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799" y="1323178"/>
            <a:ext cx="8275247" cy="48230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2F1435A-A479-44CB-B779-511473A3C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77" y="1837647"/>
            <a:ext cx="3975623" cy="39590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Industry.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the filter sign next to ‘Topic’.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Uncheck the ‘Topic’ Selection and manually select the following cost heads: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Select ‘Operating returns’ and from the subsequent drop down under it select ‘Total’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Rounded Rectangle 9"/>
          <p:cNvSpPr/>
          <p:nvPr/>
        </p:nvSpPr>
        <p:spPr>
          <a:xfrm rot="10800000" flipV="1">
            <a:off x="5175314" y="3228180"/>
            <a:ext cx="509048" cy="263509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33" name="Rounded Rectangle 9"/>
          <p:cNvSpPr/>
          <p:nvPr/>
        </p:nvSpPr>
        <p:spPr>
          <a:xfrm rot="10800000" flipV="1">
            <a:off x="7288325" y="2336026"/>
            <a:ext cx="3880376" cy="263508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5" name="Connector: Elbow 34"/>
          <p:cNvCxnSpPr>
            <a:cxnSpLocks/>
            <a:endCxn id="32" idx="0"/>
          </p:cNvCxnSpPr>
          <p:nvPr/>
        </p:nvCxnSpPr>
        <p:spPr>
          <a:xfrm>
            <a:off x="1432874" y="1932495"/>
            <a:ext cx="3996964" cy="1295685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/>
          <p:cNvCxnSpPr>
            <a:cxnSpLocks/>
            <a:endCxn id="33" idx="3"/>
          </p:cNvCxnSpPr>
          <p:nvPr/>
        </p:nvCxnSpPr>
        <p:spPr>
          <a:xfrm flipV="1">
            <a:off x="2149311" y="2467780"/>
            <a:ext cx="5139014" cy="69265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9"/>
          <p:cNvSpPr/>
          <p:nvPr/>
        </p:nvSpPr>
        <p:spPr>
          <a:xfrm rot="10800000" flipV="1">
            <a:off x="7288322" y="3160430"/>
            <a:ext cx="3942177" cy="535285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1" name="Connector: Elbow 30"/>
          <p:cNvCxnSpPr>
            <a:cxnSpLocks/>
            <a:endCxn id="22" idx="3"/>
          </p:cNvCxnSpPr>
          <p:nvPr/>
        </p:nvCxnSpPr>
        <p:spPr>
          <a:xfrm flipV="1">
            <a:off x="1371075" y="3428073"/>
            <a:ext cx="5917247" cy="1002525"/>
          </a:xfrm>
          <a:prstGeom prst="bentConnector3">
            <a:avLst>
              <a:gd name="adj1" fmla="val 86801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88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BFBF36-03EC-436C-9A7D-E62D8EE42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53" y="1116026"/>
            <a:ext cx="4897456" cy="54530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Industry.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Select ‘Operating costs’ and from the subsequent drop down select ‘Total’ and unselect the rest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Select ‘Purchase Value of Sales’ and from the subsequent drop down select ‘Total’ and unselect the rest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Select ‘Personnel costs’ and from the subsequent drop down select ‘Total’ and unselect the rest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Rounded Rectangle 9"/>
          <p:cNvSpPr/>
          <p:nvPr/>
        </p:nvSpPr>
        <p:spPr>
          <a:xfrm rot="10800000" flipV="1">
            <a:off x="6052660" y="2102989"/>
            <a:ext cx="4658244" cy="514134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9" name="Connector: Elbow 38"/>
          <p:cNvCxnSpPr>
            <a:cxnSpLocks/>
            <a:endCxn id="33" idx="3"/>
          </p:cNvCxnSpPr>
          <p:nvPr/>
        </p:nvCxnSpPr>
        <p:spPr>
          <a:xfrm flipV="1">
            <a:off x="2554664" y="2360056"/>
            <a:ext cx="3497996" cy="55045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9"/>
          <p:cNvSpPr/>
          <p:nvPr/>
        </p:nvSpPr>
        <p:spPr>
          <a:xfrm rot="10800000" flipV="1">
            <a:off x="6052657" y="2762436"/>
            <a:ext cx="4658243" cy="584583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1" name="Connector: Elbow 30"/>
          <p:cNvCxnSpPr>
            <a:cxnSpLocks/>
            <a:endCxn id="22" idx="3"/>
          </p:cNvCxnSpPr>
          <p:nvPr/>
        </p:nvCxnSpPr>
        <p:spPr>
          <a:xfrm flipV="1">
            <a:off x="1669046" y="3054728"/>
            <a:ext cx="4383611" cy="1101409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03625AD-01B8-45D9-AD51-F229914EB3F8}"/>
              </a:ext>
            </a:extLst>
          </p:cNvPr>
          <p:cNvSpPr/>
          <p:nvPr/>
        </p:nvSpPr>
        <p:spPr>
          <a:xfrm rot="10800000" flipV="1">
            <a:off x="6052657" y="4706746"/>
            <a:ext cx="4658243" cy="584583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E220277D-051C-40A6-A7B9-B08FCE81B3A9}"/>
              </a:ext>
            </a:extLst>
          </p:cNvPr>
          <p:cNvCxnSpPr>
            <a:cxnSpLocks/>
          </p:cNvCxnSpPr>
          <p:nvPr/>
        </p:nvCxnSpPr>
        <p:spPr>
          <a:xfrm flipV="1">
            <a:off x="2450969" y="5030148"/>
            <a:ext cx="3601688" cy="333704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526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115EF3D-7449-4341-AB5F-FCF3A4093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080" y="1072859"/>
            <a:ext cx="5152776" cy="5555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Industry.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7</a:t>
            </a:fld>
            <a:endParaRPr lang="en-IN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Select ‘Other operating costs’ and from the subsequent drop down select all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Select ‘Depreciation fixed assets’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Select ‘Operating results’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Select ‘Pre tax results’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Rounded Rectangle 9"/>
          <p:cNvSpPr/>
          <p:nvPr/>
        </p:nvSpPr>
        <p:spPr>
          <a:xfrm rot="10800000" flipV="1">
            <a:off x="5948965" y="4289196"/>
            <a:ext cx="4873006" cy="208444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9" name="Connector: Elbow 38"/>
          <p:cNvCxnSpPr>
            <a:cxnSpLocks/>
            <a:endCxn id="33" idx="3"/>
          </p:cNvCxnSpPr>
          <p:nvPr/>
        </p:nvCxnSpPr>
        <p:spPr>
          <a:xfrm>
            <a:off x="1442301" y="2356701"/>
            <a:ext cx="4506664" cy="2036717"/>
          </a:xfrm>
          <a:prstGeom prst="bentConnector3">
            <a:avLst>
              <a:gd name="adj1" fmla="val 67989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/>
          <p:cNvCxnSpPr>
            <a:cxnSpLocks/>
            <a:endCxn id="13" idx="3"/>
          </p:cNvCxnSpPr>
          <p:nvPr/>
        </p:nvCxnSpPr>
        <p:spPr>
          <a:xfrm>
            <a:off x="1048493" y="3165820"/>
            <a:ext cx="4900472" cy="1573761"/>
          </a:xfrm>
          <a:prstGeom prst="bentConnector3">
            <a:avLst>
              <a:gd name="adj1" fmla="val 62119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E220277D-051C-40A6-A7B9-B08FCE81B3A9}"/>
              </a:ext>
            </a:extLst>
          </p:cNvPr>
          <p:cNvCxnSpPr>
            <a:cxnSpLocks/>
          </p:cNvCxnSpPr>
          <p:nvPr/>
        </p:nvCxnSpPr>
        <p:spPr>
          <a:xfrm>
            <a:off x="2632249" y="3619500"/>
            <a:ext cx="3316716" cy="1446366"/>
          </a:xfrm>
          <a:prstGeom prst="bentConnector3">
            <a:avLst>
              <a:gd name="adj1" fmla="val 2641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A417E0B8-B639-478D-B14E-DDA1A2E9E034}"/>
              </a:ext>
            </a:extLst>
          </p:cNvPr>
          <p:cNvSpPr/>
          <p:nvPr/>
        </p:nvSpPr>
        <p:spPr>
          <a:xfrm rot="10800000" flipV="1">
            <a:off x="5948965" y="4635359"/>
            <a:ext cx="4873006" cy="208444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F7CAE411-B62D-4856-BE32-810EDCA9B76B}"/>
              </a:ext>
            </a:extLst>
          </p:cNvPr>
          <p:cNvSpPr/>
          <p:nvPr/>
        </p:nvSpPr>
        <p:spPr>
          <a:xfrm rot="10800000" flipV="1">
            <a:off x="5948965" y="4978002"/>
            <a:ext cx="4873006" cy="208444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786C2D89-926B-429A-B1D2-35782CF96052}"/>
              </a:ext>
            </a:extLst>
          </p:cNvPr>
          <p:cNvSpPr/>
          <p:nvPr/>
        </p:nvSpPr>
        <p:spPr>
          <a:xfrm rot="10800000" flipV="1">
            <a:off x="5948965" y="6341001"/>
            <a:ext cx="4873006" cy="208444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52E8FCCD-542B-4D45-90EB-D2715DA8011D}"/>
              </a:ext>
            </a:extLst>
          </p:cNvPr>
          <p:cNvCxnSpPr>
            <a:cxnSpLocks/>
            <a:endCxn id="20" idx="3"/>
          </p:cNvCxnSpPr>
          <p:nvPr/>
        </p:nvCxnSpPr>
        <p:spPr>
          <a:xfrm>
            <a:off x="2384981" y="4151478"/>
            <a:ext cx="3563984" cy="2293745"/>
          </a:xfrm>
          <a:prstGeom prst="bentConnector3">
            <a:avLst>
              <a:gd name="adj1" fmla="val 26724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11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EB4263C-D83D-4FE8-8F9C-7E93BD046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401" y="2108754"/>
            <a:ext cx="9300771" cy="32659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8</a:t>
            </a:fld>
            <a:endParaRPr lang="en-IN" sz="180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Record the following values: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1. Total Revenue under Operating returns.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2. Purchase value of sales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3. Personnel costs Total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4. Costs of energy use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5. Housing costs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6. Equipment and inventory costs.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7. Transport costs.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8. Sales costs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9. Communication costs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10. Costs of other services</a:t>
            </a: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/>
              <a:t>Identify Industry &amp; obtain Financial and Manufacturing Information Related to Industry.</a:t>
            </a:r>
            <a:endParaRPr lang="en-US">
              <a:solidFill>
                <a:srgbClr val="294F6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2</a:t>
              </a:r>
            </a:p>
          </p:txBody>
        </p:sp>
      </p:grp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F8F0F5EF-E615-4CC5-9616-2C4C3212E7A3}"/>
              </a:ext>
            </a:extLst>
          </p:cNvPr>
          <p:cNvSpPr/>
          <p:nvPr/>
        </p:nvSpPr>
        <p:spPr>
          <a:xfrm>
            <a:off x="4788816" y="3951237"/>
            <a:ext cx="490194" cy="90356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8390A7DA-55E5-40A4-AD7C-D4AC1E40375C}"/>
              </a:ext>
            </a:extLst>
          </p:cNvPr>
          <p:cNvSpPr/>
          <p:nvPr/>
        </p:nvSpPr>
        <p:spPr>
          <a:xfrm>
            <a:off x="6704199" y="3836381"/>
            <a:ext cx="991172" cy="10184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3D61DFF-844A-4776-862A-C31BBCF1422A}"/>
              </a:ext>
            </a:extLst>
          </p:cNvPr>
          <p:cNvSpPr/>
          <p:nvPr/>
        </p:nvSpPr>
        <p:spPr>
          <a:xfrm>
            <a:off x="8168281" y="3850335"/>
            <a:ext cx="3964016" cy="10044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2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B6C8F22-BEE4-4838-A392-21A98893B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97" y="2411259"/>
            <a:ext cx="9185478" cy="29941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9</a:t>
            </a:fld>
            <a:endParaRPr lang="en-IN" sz="180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Record the following values: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11. Other liabilities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12 Depreciation fixed assets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13 Pre-tax result</a:t>
            </a: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/>
              <a:t>Identify Industry &amp; obtain Financial and Manufacturing Information Related to Industry.</a:t>
            </a:r>
            <a:endParaRPr lang="en-US">
              <a:solidFill>
                <a:srgbClr val="294F6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2</a:t>
              </a:r>
            </a:p>
          </p:txBody>
        </p:sp>
      </p:grp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DBD259C7-BC34-4EC9-8D09-0D786E74BD07}"/>
              </a:ext>
            </a:extLst>
          </p:cNvPr>
          <p:cNvSpPr/>
          <p:nvPr/>
        </p:nvSpPr>
        <p:spPr>
          <a:xfrm>
            <a:off x="10416619" y="4265578"/>
            <a:ext cx="1121789" cy="86260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D3E41128-A911-4E54-8368-17D81A196965}"/>
              </a:ext>
            </a:extLst>
          </p:cNvPr>
          <p:cNvSpPr/>
          <p:nvPr/>
        </p:nvSpPr>
        <p:spPr>
          <a:xfrm>
            <a:off x="12104016" y="4220849"/>
            <a:ext cx="406958" cy="9073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30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Props1.xml><?xml version="1.0" encoding="utf-8"?>
<ds:datastoreItem xmlns:ds="http://schemas.openxmlformats.org/officeDocument/2006/customXml" ds:itemID="{D1A16540-C2E0-4397-B0EB-AAC45DECE0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728209-8EB0-4635-9CF0-7527F9C596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27BC23-C17C-404A-8F22-37397A36540F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58ae008-966b-4bff-8a7d-37abbecab933"/>
    <ds:schemaRef ds:uri="ff8bcfcb-4344-44cf-9f08-daa529b9a53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1097</Words>
  <Application>Microsoft Office PowerPoint</Application>
  <PresentationFormat>Custom</PresentationFormat>
  <Paragraphs>313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Cambria</vt:lpstr>
      <vt:lpstr>Wingdings</vt:lpstr>
      <vt:lpstr>Wingdings 2</vt:lpstr>
      <vt:lpstr>Concourse</vt:lpstr>
      <vt:lpstr>PowerPoint Presentation</vt:lpstr>
      <vt:lpstr>Identify Industry &amp; obtain Financial and Manufacturing Information Related to Industry.</vt:lpstr>
      <vt:lpstr>Identify Industry &amp; obtain Financial and Manufacturing Information Related to Industry.</vt:lpstr>
      <vt:lpstr>Identify Industry &amp; obtain Financial and Manufacturing Information Related to Industry.</vt:lpstr>
      <vt:lpstr>Identify Industry &amp; obtain Financial and Manufacturing Information Related to Industry.</vt:lpstr>
      <vt:lpstr>Identify Industry &amp; obtain Financial and Manufacturing Information Related to Industry.</vt:lpstr>
      <vt:lpstr>Identify Industry &amp; obtain Financial and Manufacturing Information Related to Industry.</vt:lpstr>
      <vt:lpstr>Identify Industry &amp; obtain Financial and Manufacturing Information Related to Industry.</vt:lpstr>
      <vt:lpstr>Identify Industry &amp; obtain Financial and Manufacturing Information Related to Industry.</vt:lpstr>
      <vt:lpstr>Use Financial and Manufacturing Information  to Calculate Ratios</vt:lpstr>
      <vt:lpstr>Use Financial and Manufacturing Information  to Calculate Ratios</vt:lpstr>
      <vt:lpstr>Use Financial and Manufacturing Information  to Calculate Ratios</vt:lpstr>
      <vt:lpstr>Use Financial and Manufacturing Information  to Calculate Ratios</vt:lpstr>
      <vt:lpstr>Use Financial and Manufacturing Information  to Calculate Ratios</vt:lpstr>
      <vt:lpstr>Present all your calculated ratios in the cost breakdown format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Sheetal Jain</cp:lastModifiedBy>
  <cp:revision>3</cp:revision>
  <dcterms:modified xsi:type="dcterms:W3CDTF">2021-02-09T08:11:07Z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